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6" r:id="rId5"/>
  </p:sldMasterIdLst>
  <p:notesMasterIdLst>
    <p:notesMasterId r:id="rId16"/>
  </p:notesMasterIdLst>
  <p:handoutMasterIdLst>
    <p:handoutMasterId r:id="rId17"/>
  </p:handoutMasterIdLst>
  <p:sldIdLst>
    <p:sldId id="423" r:id="rId6"/>
    <p:sldId id="432" r:id="rId7"/>
    <p:sldId id="414" r:id="rId8"/>
    <p:sldId id="422" r:id="rId9"/>
    <p:sldId id="426" r:id="rId10"/>
    <p:sldId id="431" r:id="rId11"/>
    <p:sldId id="424" r:id="rId12"/>
    <p:sldId id="435" r:id="rId13"/>
    <p:sldId id="430" r:id="rId14"/>
    <p:sldId id="437" r:id="rId15"/>
  </p:sldIdLst>
  <p:sldSz cx="12192000" cy="6858000"/>
  <p:notesSz cx="7010400" cy="9296400"/>
  <p:embeddedFontLst>
    <p:embeddedFont>
      <p:font typeface="Calibri" panose="020F0502020204030204" pitchFamily="34" charset="0"/>
      <p:regular r:id="rId18"/>
      <p:bold r:id="rId19"/>
      <p:italic r:id="rId20"/>
      <p:boldItalic r:id="rId21"/>
    </p:embeddedFont>
    <p:embeddedFont>
      <p:font typeface="Montserrat" panose="00000500000000000000" pitchFamily="2" charset="0"/>
      <p:regular r:id="rId22"/>
      <p:bold r:id="rId23"/>
      <p:italic r:id="rId24"/>
      <p:boldItalic r:id="rId25"/>
    </p:embeddedFont>
    <p:embeddedFont>
      <p:font typeface="Montserrat Black" panose="00000A00000000000000" pitchFamily="2" charset="0"/>
      <p:bold r:id="rId26"/>
      <p:italic r:id="rId27"/>
      <p:boldItalic r:id="rId28"/>
    </p:embeddedFont>
    <p:embeddedFont>
      <p:font typeface="Montserrat ExtraBold" panose="00000900000000000000" pitchFamily="2" charset="0"/>
      <p:bold r:id="rId29"/>
      <p:italic r:id="rId30"/>
      <p:boldItalic r:id="rId31"/>
    </p:embeddedFont>
    <p:embeddedFont>
      <p:font typeface="Montserrat Light" panose="00000400000000000000" pitchFamily="2" charset="0"/>
      <p:regular r:id="rId32"/>
      <p:italic r:id="rId33"/>
    </p:embeddedFont>
    <p:embeddedFont>
      <p:font typeface="Montserrat Medium" panose="00000600000000000000" pitchFamily="2" charset="0"/>
      <p:regular r:id="rId34"/>
      <p:italic r:id="rId35"/>
    </p:embeddedFont>
    <p:embeddedFont>
      <p:font typeface="Montserrat SemiBold" panose="00000700000000000000"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648B2D-912E-A1C1-59AE-96D02729A518}" name="Laura Klepinger" initials="LK" userId="S::lklepinger@cramer.com::7f393890-5c8b-4e88-9fb2-95cfb1a1e6c1" providerId="AD"/>
  <p188:author id="{61C2EE35-5D33-A16C-ECB6-8576FECC6F9A}" name="Krista Dillane" initials="KD" userId="S::kdillane@cramer.com::bc18cedf-6642-4fdc-a2e7-9fb483a03e7b" providerId="AD"/>
  <p188:author id="{0B688737-1A76-2EB5-5380-8280EC6929E3}" name="Angel Micarelli" initials="AM" userId="S::amicarelli@cramer.com::b861a941-3d5a-4036-9dd3-903482be4c82" providerId="AD"/>
  <p188:author id="{5206A33F-C8E2-C268-A1F8-828BE7630878}" name="Kade Wanta" initials="KW" userId="S::kwanta@cramer.com::01289c50-b1b0-494c-a4f9-863171cc9747" providerId="AD"/>
  <p188:author id="{9BB90353-D719-ECE5-C21F-343EB14DE6B7}" name="Amanda Trogus" initials="AT" userId="S::ATrogus@cramer.com::c51f1828-506a-4eaf-b273-aed8cfd5cb3d" providerId="AD"/>
  <p188:author id="{07D6E59C-6ADA-964E-D334-0BC39561D5F5}" name="Mary Stasiuk" initials="MS" userId="S::mstasiuk@cramer.com::39fec2a4-fde1-4073-b65d-d3efe34534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3636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A98D1-8F40-46CF-9475-FA2FDAB8B03D}" v="1" dt="2022-06-27T16:35:16.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notesMaster" Target="notesMasters/notesMaster1.xml"/><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0" Type="http://schemas.openxmlformats.org/officeDocument/2006/relationships/font" Target="fonts/font3.fntdata"/><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801509-FB24-4226-A924-00924BA19DF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B3E95C3-E16E-49F5-A396-566809B9E32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13BDF0C-E406-45DD-90E7-3E27312F42F3}" type="datetimeFigureOut">
              <a:rPr lang="en-US" smtClean="0"/>
              <a:t>6/28/2022</a:t>
            </a:fld>
            <a:endParaRPr lang="en-US"/>
          </a:p>
        </p:txBody>
      </p:sp>
      <p:sp>
        <p:nvSpPr>
          <p:cNvPr id="4" name="Footer Placeholder 3">
            <a:extLst>
              <a:ext uri="{FF2B5EF4-FFF2-40B4-BE49-F238E27FC236}">
                <a16:creationId xmlns:a16="http://schemas.microsoft.com/office/drawing/2014/main" id="{CA59D87B-E8E5-47DD-91CC-68F1C4EDE68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131281-DCB8-4620-8209-4656BBA6665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F1DEF53-E479-4596-BA92-B13B8AFA731D}" type="slidenum">
              <a:rPr lang="en-US" smtClean="0"/>
              <a:t>‹#›</a:t>
            </a:fld>
            <a:endParaRPr lang="en-US"/>
          </a:p>
        </p:txBody>
      </p:sp>
    </p:spTree>
    <p:extLst>
      <p:ext uri="{BB962C8B-B14F-4D97-AF65-F5344CB8AC3E}">
        <p14:creationId xmlns:p14="http://schemas.microsoft.com/office/powerpoint/2010/main" val="2053856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C8060C9-BB27-4C95-9919-E5D60885740A}" type="datetimeFigureOut">
              <a:rPr lang="en-US" smtClean="0"/>
              <a:t>6/28/2022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618204-A9C8-4247-A001-9C4C85806437}" type="slidenum">
              <a:rPr lang="en-US" smtClean="0"/>
              <a:t>‹#›</a:t>
            </a:fld>
            <a:endParaRPr lang="en-US"/>
          </a:p>
        </p:txBody>
      </p:sp>
    </p:spTree>
    <p:extLst>
      <p:ext uri="{BB962C8B-B14F-4D97-AF65-F5344CB8AC3E}">
        <p14:creationId xmlns:p14="http://schemas.microsoft.com/office/powerpoint/2010/main" val="2637411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618204-A9C8-4247-A001-9C4C85806437}" type="slidenum">
              <a:rPr lang="en-US" smtClean="0"/>
              <a:t>2</a:t>
            </a:fld>
            <a:endParaRPr lang="en-US"/>
          </a:p>
        </p:txBody>
      </p:sp>
    </p:spTree>
    <p:extLst>
      <p:ext uri="{BB962C8B-B14F-4D97-AF65-F5344CB8AC3E}">
        <p14:creationId xmlns:p14="http://schemas.microsoft.com/office/powerpoint/2010/main" val="185976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618204-A9C8-4247-A001-9C4C85806437}" type="slidenum">
              <a:rPr lang="en-US" smtClean="0"/>
              <a:t>3</a:t>
            </a:fld>
            <a:endParaRPr lang="en-US"/>
          </a:p>
        </p:txBody>
      </p:sp>
    </p:spTree>
    <p:extLst>
      <p:ext uri="{BB962C8B-B14F-4D97-AF65-F5344CB8AC3E}">
        <p14:creationId xmlns:p14="http://schemas.microsoft.com/office/powerpoint/2010/main" val="253171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62618204-A9C8-4247-A001-9C4C85806437}"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33225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618204-A9C8-4247-A001-9C4C85806437}" type="slidenum">
              <a:rPr lang="en-US" smtClean="0"/>
              <a:t>10</a:t>
            </a:fld>
            <a:endParaRPr lang="en-US"/>
          </a:p>
        </p:txBody>
      </p:sp>
    </p:spTree>
    <p:extLst>
      <p:ext uri="{BB962C8B-B14F-4D97-AF65-F5344CB8AC3E}">
        <p14:creationId xmlns:p14="http://schemas.microsoft.com/office/powerpoint/2010/main" val="3021447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84FAD-BDD3-44C5-AAE7-F8EAFD648E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2AE88E-1BB0-4168-851C-010DD5A68F82}"/>
              </a:ext>
            </a:extLst>
          </p:cNvPr>
          <p:cNvSpPr>
            <a:spLocks noGrp="1"/>
          </p:cNvSpPr>
          <p:nvPr>
            <p:ph type="ctrTitle"/>
          </p:nvPr>
        </p:nvSpPr>
        <p:spPr>
          <a:xfrm>
            <a:off x="612775" y="4614712"/>
            <a:ext cx="9144000" cy="1661993"/>
          </a:xfrm>
          <a:noFill/>
        </p:spPr>
        <p:txBody>
          <a:bodyPr vert="horz" lIns="0" tIns="0" rIns="0" bIns="0" rtlCol="0" anchor="t">
            <a:noAutofit/>
          </a:bodyPr>
          <a:lstStyle>
            <a:lvl1pPr>
              <a:defRPr kumimoji="0" lang="en-US" sz="6600" b="1" u="none" strike="noStrike" cap="none" spc="0" normalizeH="0" baseline="0" dirty="0">
                <a:ln>
                  <a:noFill/>
                </a:ln>
                <a:solidFill>
                  <a:schemeClr val="bg1"/>
                </a:solidFill>
                <a:effectLst>
                  <a:outerShdw blurRad="165100" algn="ctr" rotWithShape="0">
                    <a:prstClr val="black">
                      <a:alpha val="34000"/>
                    </a:prstClr>
                  </a:outerShdw>
                </a:effectLst>
                <a:uLnTx/>
                <a:uFillTx/>
                <a:latin typeface="Montserrat Black" pitchFamily="2" charset="77"/>
              </a:defRPr>
            </a:lvl1pPr>
          </a:lstStyle>
          <a:p>
            <a:pPr marL="0" marR="0" lvl="0" indent="0" fontAlgn="auto">
              <a:spcAft>
                <a:spcPts val="0"/>
              </a:spcAft>
              <a:buClrTx/>
              <a:buSzTx/>
              <a:buFontTx/>
              <a:tabLst/>
            </a:pPr>
            <a:r>
              <a:rPr lang="en-US"/>
              <a:t>Click to edit Master title style</a:t>
            </a:r>
          </a:p>
        </p:txBody>
      </p:sp>
      <p:pic>
        <p:nvPicPr>
          <p:cNvPr id="13" name="Picture 12">
            <a:extLst>
              <a:ext uri="{FF2B5EF4-FFF2-40B4-BE49-F238E27FC236}">
                <a16:creationId xmlns:a16="http://schemas.microsoft.com/office/drawing/2014/main" id="{D924E75C-1A04-4A72-8748-04B26F3464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8499" y="5537990"/>
            <a:ext cx="1800726" cy="677073"/>
          </a:xfrm>
          <a:prstGeom prst="rect">
            <a:avLst/>
          </a:prstGeom>
        </p:spPr>
      </p:pic>
      <p:sp>
        <p:nvSpPr>
          <p:cNvPr id="15" name="Text Placeholder 2">
            <a:extLst>
              <a:ext uri="{FF2B5EF4-FFF2-40B4-BE49-F238E27FC236}">
                <a16:creationId xmlns:a16="http://schemas.microsoft.com/office/drawing/2014/main" id="{A8C7E553-C41B-410A-888F-99561F11EAC9}"/>
              </a:ext>
            </a:extLst>
          </p:cNvPr>
          <p:cNvSpPr>
            <a:spLocks noGrp="1"/>
          </p:cNvSpPr>
          <p:nvPr>
            <p:ph type="body" idx="10"/>
          </p:nvPr>
        </p:nvSpPr>
        <p:spPr>
          <a:xfrm>
            <a:off x="612775" y="3429000"/>
            <a:ext cx="9144000" cy="883960"/>
          </a:xfrm>
        </p:spPr>
        <p:txBody>
          <a:bodyPr anchor="b">
            <a:noAutofit/>
          </a:bodyPr>
          <a:lstStyle>
            <a:lvl1pPr marL="0" indent="0">
              <a:buNone/>
              <a:defRPr sz="2400" i="1" cap="all" baseline="0">
                <a:solidFill>
                  <a:schemeClr val="tx2"/>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57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mage +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4008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4008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1" y="0"/>
            <a:ext cx="5791199" cy="6858000"/>
          </a:xfrm>
        </p:spPr>
        <p:txBody>
          <a:bodyPr/>
          <a:lstStyle/>
          <a:p>
            <a:endParaRPr lang="en-US"/>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5CD5776D-5C76-4BA1-95C8-D2DC21208040}"/>
              </a:ext>
            </a:extLst>
          </p:cNvPr>
          <p:cNvSpPr>
            <a:spLocks noGrp="1"/>
          </p:cNvSpPr>
          <p:nvPr>
            <p:ph type="title"/>
          </p:nvPr>
        </p:nvSpPr>
        <p:spPr>
          <a:xfrm>
            <a:off x="6400802" y="614490"/>
            <a:ext cx="5181598" cy="1022786"/>
          </a:xfrm>
        </p:spPr>
        <p:txBody>
          <a:bodyPr/>
          <a:lstStyle/>
          <a:p>
            <a:r>
              <a:rPr lang="en-US"/>
              <a:t>Click to edit Master title style</a:t>
            </a:r>
          </a:p>
        </p:txBody>
      </p:sp>
    </p:spTree>
    <p:extLst>
      <p:ext uri="{BB962C8B-B14F-4D97-AF65-F5344CB8AC3E}">
        <p14:creationId xmlns:p14="http://schemas.microsoft.com/office/powerpoint/2010/main" val="142616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userDrawn="1">
          <p15:clr>
            <a:srgbClr val="FBAE40"/>
          </p15:clr>
        </p15:guide>
        <p15:guide id="5" pos="36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Text +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6400800" y="0"/>
            <a:ext cx="5791199" cy="6858000"/>
          </a:xfrm>
        </p:spPr>
        <p:txBody>
          <a:bodyPr/>
          <a:lstStyle/>
          <a:p>
            <a:endParaRPr lang="en-US"/>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p:nvPr>
        </p:nvSpPr>
        <p:spPr>
          <a:xfrm>
            <a:off x="609600" y="614490"/>
            <a:ext cx="5181597" cy="1022786"/>
          </a:xfrm>
        </p:spPr>
        <p:txBody>
          <a:bodyPr/>
          <a:lstStyle/>
          <a:p>
            <a:r>
              <a:rPr lang="en-US"/>
              <a:t>Click to edit Master title style</a:t>
            </a:r>
          </a:p>
        </p:txBody>
      </p:sp>
      <p:sp>
        <p:nvSpPr>
          <p:cNvPr id="9" name="Text Placeholder 9">
            <a:extLst>
              <a:ext uri="{FF2B5EF4-FFF2-40B4-BE49-F238E27FC236}">
                <a16:creationId xmlns:a16="http://schemas.microsoft.com/office/drawing/2014/main" id="{8459355F-A065-47F8-A8E8-553869A6ECF7}"/>
              </a:ext>
            </a:extLst>
          </p:cNvPr>
          <p:cNvSpPr>
            <a:spLocks noGrp="1"/>
          </p:cNvSpPr>
          <p:nvPr>
            <p:ph type="body" sz="quarter" idx="11"/>
          </p:nvPr>
        </p:nvSpPr>
        <p:spPr>
          <a:xfrm>
            <a:off x="609599" y="199413"/>
            <a:ext cx="51816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Tree>
    <p:extLst>
      <p:ext uri="{BB962C8B-B14F-4D97-AF65-F5344CB8AC3E}">
        <p14:creationId xmlns:p14="http://schemas.microsoft.com/office/powerpoint/2010/main" val="277468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userDrawn="1">
          <p15:clr>
            <a:srgbClr val="FBAE40"/>
          </p15:clr>
        </p15:guide>
        <p15:guide id="5" pos="3648" userDrawn="1">
          <p15:clr>
            <a:srgbClr val="FBAE40"/>
          </p15:clr>
        </p15:guide>
        <p15:guide id="6" pos="38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50/50 Image + Text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76AF00-949D-42D5-A9EA-64E7DE5ABDE6}"/>
              </a:ext>
            </a:extLst>
          </p:cNvPr>
          <p:cNvSpPr/>
          <p:nvPr userDrawn="1"/>
        </p:nvSpPr>
        <p:spPr>
          <a:xfrm>
            <a:off x="5791200" y="0"/>
            <a:ext cx="6400799" cy="6858000"/>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4008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4008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1" y="0"/>
            <a:ext cx="5791199" cy="6858000"/>
          </a:xfrm>
        </p:spPr>
        <p:txBody>
          <a:bodyPr/>
          <a:lstStyle/>
          <a:p>
            <a:endParaRPr lang="en-US"/>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5CD5776D-5C76-4BA1-95C8-D2DC21208040}"/>
              </a:ext>
            </a:extLst>
          </p:cNvPr>
          <p:cNvSpPr>
            <a:spLocks noGrp="1"/>
          </p:cNvSpPr>
          <p:nvPr>
            <p:ph type="title"/>
          </p:nvPr>
        </p:nvSpPr>
        <p:spPr>
          <a:xfrm>
            <a:off x="6400802" y="614490"/>
            <a:ext cx="5181598" cy="1022786"/>
          </a:xfrm>
        </p:spPr>
        <p:txBody>
          <a:bodyPr/>
          <a:lstStyle/>
          <a:p>
            <a:r>
              <a:rPr lang="en-US"/>
              <a:t>Click to edit Master title style</a:t>
            </a:r>
          </a:p>
        </p:txBody>
      </p:sp>
      <p:pic>
        <p:nvPicPr>
          <p:cNvPr id="9" name="Picture 8">
            <a:extLst>
              <a:ext uri="{FF2B5EF4-FFF2-40B4-BE49-F238E27FC236}">
                <a16:creationId xmlns:a16="http://schemas.microsoft.com/office/drawing/2014/main" id="{D004F636-B400-4D55-A31A-417C5B2F97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5988"/>
            <a:ext cx="914400" cy="349250"/>
          </a:xfrm>
          <a:prstGeom prst="rect">
            <a:avLst/>
          </a:prstGeom>
        </p:spPr>
      </p:pic>
    </p:spTree>
    <p:extLst>
      <p:ext uri="{BB962C8B-B14F-4D97-AF65-F5344CB8AC3E}">
        <p14:creationId xmlns:p14="http://schemas.microsoft.com/office/powerpoint/2010/main" val="66742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50/50 Text + Image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13A887-888A-441E-A72F-DF9CF1328ADF}"/>
              </a:ext>
            </a:extLst>
          </p:cNvPr>
          <p:cNvSpPr/>
          <p:nvPr userDrawn="1"/>
        </p:nvSpPr>
        <p:spPr>
          <a:xfrm>
            <a:off x="0" y="0"/>
            <a:ext cx="6400799" cy="6858000"/>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6400800" y="0"/>
            <a:ext cx="5791199" cy="6858000"/>
          </a:xfrm>
        </p:spPr>
        <p:txBody>
          <a:bodyPr/>
          <a:lstStyle/>
          <a:p>
            <a:endParaRPr lang="en-US"/>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p:nvPr>
        </p:nvSpPr>
        <p:spPr>
          <a:xfrm>
            <a:off x="609600" y="614490"/>
            <a:ext cx="5181597" cy="1022786"/>
          </a:xfrm>
        </p:spPr>
        <p:txBody>
          <a:bodyPr/>
          <a:lstStyle/>
          <a:p>
            <a:r>
              <a:rPr lang="en-US"/>
              <a:t>Click to edit Master title style</a:t>
            </a:r>
          </a:p>
        </p:txBody>
      </p:sp>
      <p:sp>
        <p:nvSpPr>
          <p:cNvPr id="9" name="Text Placeholder 9">
            <a:extLst>
              <a:ext uri="{FF2B5EF4-FFF2-40B4-BE49-F238E27FC236}">
                <a16:creationId xmlns:a16="http://schemas.microsoft.com/office/drawing/2014/main" id="{8459355F-A065-47F8-A8E8-553869A6ECF7}"/>
              </a:ext>
            </a:extLst>
          </p:cNvPr>
          <p:cNvSpPr>
            <a:spLocks noGrp="1"/>
          </p:cNvSpPr>
          <p:nvPr>
            <p:ph type="body" sz="quarter" idx="11"/>
          </p:nvPr>
        </p:nvSpPr>
        <p:spPr>
          <a:xfrm>
            <a:off x="609599" y="199413"/>
            <a:ext cx="51816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Tree>
    <p:extLst>
      <p:ext uri="{BB962C8B-B14F-4D97-AF65-F5344CB8AC3E}">
        <p14:creationId xmlns:p14="http://schemas.microsoft.com/office/powerpoint/2010/main" val="75200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guide id="6" pos="3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Statem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2386014"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lvl1pPr>
              <a:defRPr>
                <a:solidFill>
                  <a:sysClr val="windowText" lastClr="000000"/>
                </a:solidFill>
              </a:defRPr>
            </a:lvl1p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p:nvPr>
        </p:nvSpPr>
        <p:spPr>
          <a:xfrm>
            <a:off x="2386014" y="614489"/>
            <a:ext cx="7419972" cy="5357429"/>
          </a:xfrm>
        </p:spPr>
        <p:txBody>
          <a:bodyPr anchor="ctr"/>
          <a:lstStyle>
            <a:lvl1pPr>
              <a:lnSpc>
                <a:spcPct val="100000"/>
              </a:lnSpc>
              <a:spcAft>
                <a:spcPts val="1600"/>
              </a:spcAft>
              <a:defRPr>
                <a:solidFill>
                  <a:sysClr val="windowText" lastClr="000000"/>
                </a:solidFill>
              </a:defRPr>
            </a:lvl1pPr>
          </a:lstStyle>
          <a:p>
            <a:r>
              <a:rPr lang="en-US"/>
              <a:t>Click to edit Master title style</a:t>
            </a:r>
          </a:p>
        </p:txBody>
      </p:sp>
      <p:pic>
        <p:nvPicPr>
          <p:cNvPr id="12" name="Picture 11">
            <a:extLst>
              <a:ext uri="{FF2B5EF4-FFF2-40B4-BE49-F238E27FC236}">
                <a16:creationId xmlns:a16="http://schemas.microsoft.com/office/drawing/2014/main" id="{E4B7AEB5-654C-43E4-92DD-01262CFDF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5988"/>
            <a:ext cx="914400" cy="349250"/>
          </a:xfrm>
          <a:prstGeom prst="rect">
            <a:avLst/>
          </a:prstGeom>
        </p:spPr>
      </p:pic>
    </p:spTree>
    <p:extLst>
      <p:ext uri="{BB962C8B-B14F-4D97-AF65-F5344CB8AC3E}">
        <p14:creationId xmlns:p14="http://schemas.microsoft.com/office/powerpoint/2010/main" val="408254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guide id="6" pos="3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2 Column Content">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0" y="0"/>
            <a:ext cx="12191999" cy="6858000"/>
          </a:xfrm>
        </p:spPr>
        <p:txBody>
          <a:bodyPr/>
          <a:lstStyle/>
          <a:p>
            <a:endParaRPr lang="en-US"/>
          </a:p>
        </p:txBody>
      </p:sp>
      <p:grpSp>
        <p:nvGrpSpPr>
          <p:cNvPr id="14" name="Group 13">
            <a:extLst>
              <a:ext uri="{FF2B5EF4-FFF2-40B4-BE49-F238E27FC236}">
                <a16:creationId xmlns:a16="http://schemas.microsoft.com/office/drawing/2014/main" id="{7D61821C-CD8D-4F84-BE77-B23ECE5132C5}"/>
              </a:ext>
            </a:extLst>
          </p:cNvPr>
          <p:cNvGrpSpPr/>
          <p:nvPr userDrawn="1"/>
        </p:nvGrpSpPr>
        <p:grpSpPr>
          <a:xfrm>
            <a:off x="0" y="1026160"/>
            <a:ext cx="12192000" cy="5831840"/>
            <a:chOff x="0" y="1026160"/>
            <a:chExt cx="12192000" cy="5831840"/>
          </a:xfrm>
        </p:grpSpPr>
        <p:sp>
          <p:nvSpPr>
            <p:cNvPr id="15" name="Rectangle 14">
              <a:extLst>
                <a:ext uri="{FF2B5EF4-FFF2-40B4-BE49-F238E27FC236}">
                  <a16:creationId xmlns:a16="http://schemas.microsoft.com/office/drawing/2014/main" id="{E5944053-17E1-4383-928B-79C304F2264A}"/>
                </a:ext>
              </a:extLst>
            </p:cNvPr>
            <p:cNvSpPr/>
            <p:nvPr userDrawn="1"/>
          </p:nvSpPr>
          <p:spPr>
            <a:xfrm>
              <a:off x="0" y="1026160"/>
              <a:ext cx="12192000" cy="5831840"/>
            </a:xfrm>
            <a:prstGeom prst="rect">
              <a:avLst/>
            </a:prstGeom>
            <a:gradFill>
              <a:gsLst>
                <a:gs pos="0">
                  <a:srgbClr val="000000">
                    <a:alpha val="0"/>
                  </a:srgbClr>
                </a:gs>
                <a:gs pos="50000">
                  <a:srgbClr val="000000"/>
                </a:gs>
                <a:gs pos="100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2000" b="1">
                <a:solidFill>
                  <a:schemeClr val="bg1"/>
                </a:solidFill>
                <a:latin typeface="+mj-lt"/>
              </a:endParaRPr>
            </a:p>
          </p:txBody>
        </p:sp>
        <p:pic>
          <p:nvPicPr>
            <p:cNvPr id="16" name="Picture 15">
              <a:extLst>
                <a:ext uri="{FF2B5EF4-FFF2-40B4-BE49-F238E27FC236}">
                  <a16:creationId xmlns:a16="http://schemas.microsoft.com/office/drawing/2014/main" id="{EEA12C44-4B33-4994-8BB6-62AB5D5B1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gr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12774" y="4694514"/>
            <a:ext cx="5194297" cy="13015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4244" y="2946255"/>
            <a:ext cx="5050429"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1" name="Title 10">
            <a:extLst>
              <a:ext uri="{FF2B5EF4-FFF2-40B4-BE49-F238E27FC236}">
                <a16:creationId xmlns:a16="http://schemas.microsoft.com/office/drawing/2014/main" id="{FD09BF3E-53F5-4113-BBF5-9287B71B73E1}"/>
              </a:ext>
            </a:extLst>
          </p:cNvPr>
          <p:cNvSpPr>
            <a:spLocks noGrp="1"/>
          </p:cNvSpPr>
          <p:nvPr>
            <p:ph type="title"/>
          </p:nvPr>
        </p:nvSpPr>
        <p:spPr>
          <a:xfrm>
            <a:off x="612775" y="3386922"/>
            <a:ext cx="5194298" cy="997196"/>
          </a:xfrm>
        </p:spPr>
        <p:txBody>
          <a:bodyPr/>
          <a:lstStyle>
            <a:lvl1pPr>
              <a:defRPr>
                <a:solidFill>
                  <a:schemeClr val="bg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B80C79F0-8DE5-4464-BE8A-9725B03826F2}"/>
              </a:ext>
            </a:extLst>
          </p:cNvPr>
          <p:cNvSpPr>
            <a:spLocks noGrp="1"/>
          </p:cNvSpPr>
          <p:nvPr>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7" name="Content Placeholder 2">
            <a:extLst>
              <a:ext uri="{FF2B5EF4-FFF2-40B4-BE49-F238E27FC236}">
                <a16:creationId xmlns:a16="http://schemas.microsoft.com/office/drawing/2014/main" id="{2404F588-09C3-4121-A9A5-10B7F1A15070}"/>
              </a:ext>
            </a:extLst>
          </p:cNvPr>
          <p:cNvSpPr>
            <a:spLocks noGrp="1"/>
          </p:cNvSpPr>
          <p:nvPr>
            <p:ph idx="14"/>
          </p:nvPr>
        </p:nvSpPr>
        <p:spPr>
          <a:xfrm>
            <a:off x="6400800" y="3386921"/>
            <a:ext cx="5197472" cy="2609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1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userDrawn="1">
          <p15:clr>
            <a:srgbClr val="FBAE40"/>
          </p15:clr>
        </p15:guide>
        <p15:guide id="5" pos="364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Content">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BEFD00-63AF-477A-B250-28C50EBD3E1E}"/>
              </a:ext>
            </a:extLst>
          </p:cNvPr>
          <p:cNvSpPr>
            <a:spLocks noGrp="1"/>
          </p:cNvSpPr>
          <p:nvPr>
            <p:ph type="pic" sz="quarter" idx="12"/>
          </p:nvPr>
        </p:nvSpPr>
        <p:spPr>
          <a:xfrm>
            <a:off x="0" y="0"/>
            <a:ext cx="12192000" cy="6858000"/>
          </a:xfrm>
        </p:spPr>
        <p:txBody>
          <a:bodyPr/>
          <a:lstStyle/>
          <a:p>
            <a:endParaRPr lang="en-US"/>
          </a:p>
        </p:txBody>
      </p:sp>
      <p:sp>
        <p:nvSpPr>
          <p:cNvPr id="17" name="Rectangle 16">
            <a:extLst>
              <a:ext uri="{FF2B5EF4-FFF2-40B4-BE49-F238E27FC236}">
                <a16:creationId xmlns:a16="http://schemas.microsoft.com/office/drawing/2014/main" id="{5AD7F513-ACAE-44BB-AF2F-D08DA2B28D8D}"/>
              </a:ext>
            </a:extLst>
          </p:cNvPr>
          <p:cNvSpPr/>
          <p:nvPr userDrawn="1"/>
        </p:nvSpPr>
        <p:spPr>
          <a:xfrm>
            <a:off x="0" y="2560320"/>
            <a:ext cx="12192000" cy="4297680"/>
          </a:xfrm>
          <a:prstGeom prst="rect">
            <a:avLst/>
          </a:prstGeom>
          <a:gradFill>
            <a:gsLst>
              <a:gs pos="0">
                <a:srgbClr val="000000">
                  <a:alpha val="0"/>
                </a:srgbClr>
              </a:gs>
              <a:gs pos="50000">
                <a:srgbClr val="000000"/>
              </a:gs>
              <a:gs pos="100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2000" b="1">
              <a:solidFill>
                <a:schemeClr val="bg1"/>
              </a:solidFill>
              <a:latin typeface="+mj-lt"/>
            </a:endParaRPr>
          </a:p>
        </p:txBody>
      </p:sp>
      <p:sp>
        <p:nvSpPr>
          <p:cNvPr id="8" name="Title 7">
            <a:extLst>
              <a:ext uri="{FF2B5EF4-FFF2-40B4-BE49-F238E27FC236}">
                <a16:creationId xmlns:a16="http://schemas.microsoft.com/office/drawing/2014/main" id="{9E4F277F-73A1-45A7-A55C-3CEEDCBAEEEC}"/>
              </a:ext>
            </a:extLst>
          </p:cNvPr>
          <p:cNvSpPr>
            <a:spLocks noGrp="1"/>
          </p:cNvSpPr>
          <p:nvPr userDrawn="1">
            <p:ph type="title"/>
          </p:nvPr>
        </p:nvSpPr>
        <p:spPr>
          <a:xfrm>
            <a:off x="609600" y="4174718"/>
            <a:ext cx="10972800" cy="498598"/>
          </a:xfrm>
        </p:spPr>
        <p:txBody>
          <a:bodyPr wrap="square" anchor="b">
            <a:spAutoFit/>
          </a:bodyPr>
          <a:lstStyle>
            <a:lvl1pPr>
              <a:defRPr>
                <a:solidFill>
                  <a:schemeClr val="bg1"/>
                </a:solidFill>
              </a:defRPr>
            </a:lvl1pPr>
          </a:lstStyle>
          <a:p>
            <a:r>
              <a:rPr lang="en-US"/>
              <a:t>Click to edit Master title style</a:t>
            </a:r>
          </a:p>
        </p:txBody>
      </p:sp>
      <p:sp>
        <p:nvSpPr>
          <p:cNvPr id="11" name="Slide Number Placeholder 10">
            <a:extLst>
              <a:ext uri="{FF2B5EF4-FFF2-40B4-BE49-F238E27FC236}">
                <a16:creationId xmlns:a16="http://schemas.microsoft.com/office/drawing/2014/main" id="{4049414A-603E-43B8-97B4-413C4C0D1CBC}"/>
              </a:ext>
            </a:extLst>
          </p:cNvPr>
          <p:cNvSpPr>
            <a:spLocks noGrp="1"/>
          </p:cNvSpPr>
          <p:nvPr userDrawn="1">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12" name="Content Placeholder 2">
            <a:extLst>
              <a:ext uri="{FF2B5EF4-FFF2-40B4-BE49-F238E27FC236}">
                <a16:creationId xmlns:a16="http://schemas.microsoft.com/office/drawing/2014/main" id="{68CDCC3A-AE71-4F2D-86CE-0CECC30E56EC}"/>
              </a:ext>
            </a:extLst>
          </p:cNvPr>
          <p:cNvSpPr>
            <a:spLocks noGrp="1"/>
          </p:cNvSpPr>
          <p:nvPr>
            <p:ph idx="1"/>
          </p:nvPr>
        </p:nvSpPr>
        <p:spPr>
          <a:xfrm>
            <a:off x="612774" y="5005326"/>
            <a:ext cx="10972801" cy="12097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AB9C53BB-399B-4836-B8C9-76662832F3CD}"/>
              </a:ext>
            </a:extLst>
          </p:cNvPr>
          <p:cNvSpPr>
            <a:spLocks noGrp="1"/>
          </p:cNvSpPr>
          <p:nvPr>
            <p:ph type="body" sz="quarter" idx="11"/>
          </p:nvPr>
        </p:nvSpPr>
        <p:spPr>
          <a:xfrm>
            <a:off x="609599" y="3759641"/>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13" name="Picture 12">
            <a:extLst>
              <a:ext uri="{FF2B5EF4-FFF2-40B4-BE49-F238E27FC236}">
                <a16:creationId xmlns:a16="http://schemas.microsoft.com/office/drawing/2014/main" id="{C223E97A-399D-437F-B6D5-C6BB052B82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305559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86" userDrawn="1">
          <p15:clr>
            <a:srgbClr val="FBAE40"/>
          </p15:clr>
        </p15:guide>
        <p15:guide id="3" pos="729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Content (whit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BEFD00-63AF-477A-B250-28C50EBD3E1E}"/>
              </a:ext>
            </a:extLst>
          </p:cNvPr>
          <p:cNvSpPr>
            <a:spLocks noGrp="1"/>
          </p:cNvSpPr>
          <p:nvPr>
            <p:ph type="pic" sz="quarter" idx="12"/>
          </p:nvPr>
        </p:nvSpPr>
        <p:spPr>
          <a:xfrm>
            <a:off x="0" y="0"/>
            <a:ext cx="12192000" cy="4519244"/>
          </a:xfrm>
        </p:spPr>
        <p:txBody>
          <a:bodyPr/>
          <a:lstStyle/>
          <a:p>
            <a:endParaRPr lang="en-US"/>
          </a:p>
        </p:txBody>
      </p:sp>
      <p:sp>
        <p:nvSpPr>
          <p:cNvPr id="8" name="Title 7">
            <a:extLst>
              <a:ext uri="{FF2B5EF4-FFF2-40B4-BE49-F238E27FC236}">
                <a16:creationId xmlns:a16="http://schemas.microsoft.com/office/drawing/2014/main" id="{9E4F277F-73A1-45A7-A55C-3CEEDCBAEEEC}"/>
              </a:ext>
            </a:extLst>
          </p:cNvPr>
          <p:cNvSpPr>
            <a:spLocks noGrp="1"/>
          </p:cNvSpPr>
          <p:nvPr userDrawn="1">
            <p:ph type="title"/>
          </p:nvPr>
        </p:nvSpPr>
        <p:spPr>
          <a:xfrm>
            <a:off x="609600" y="4934321"/>
            <a:ext cx="10972800" cy="498598"/>
          </a:xfrm>
        </p:spPr>
        <p:txBody>
          <a:bodyPr wrap="square" anchor="b">
            <a:spAutoFit/>
          </a:bodyPr>
          <a:lstStyle>
            <a:lvl1pPr>
              <a:defRPr>
                <a:solidFill>
                  <a:schemeClr val="tx1"/>
                </a:solidFill>
              </a:defRPr>
            </a:lvl1pPr>
          </a:lstStyle>
          <a:p>
            <a:r>
              <a:rPr lang="en-US"/>
              <a:t>Click to edit Master title style</a:t>
            </a:r>
          </a:p>
        </p:txBody>
      </p:sp>
      <p:sp>
        <p:nvSpPr>
          <p:cNvPr id="11" name="Slide Number Placeholder 10">
            <a:extLst>
              <a:ext uri="{FF2B5EF4-FFF2-40B4-BE49-F238E27FC236}">
                <a16:creationId xmlns:a16="http://schemas.microsoft.com/office/drawing/2014/main" id="{4049414A-603E-43B8-97B4-413C4C0D1CBC}"/>
              </a:ext>
            </a:extLst>
          </p:cNvPr>
          <p:cNvSpPr>
            <a:spLocks noGrp="1"/>
          </p:cNvSpPr>
          <p:nvPr userDrawn="1">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12" name="Content Placeholder 2">
            <a:extLst>
              <a:ext uri="{FF2B5EF4-FFF2-40B4-BE49-F238E27FC236}">
                <a16:creationId xmlns:a16="http://schemas.microsoft.com/office/drawing/2014/main" id="{68CDCC3A-AE71-4F2D-86CE-0CECC30E56EC}"/>
              </a:ext>
            </a:extLst>
          </p:cNvPr>
          <p:cNvSpPr>
            <a:spLocks noGrp="1"/>
          </p:cNvSpPr>
          <p:nvPr>
            <p:ph idx="1"/>
          </p:nvPr>
        </p:nvSpPr>
        <p:spPr>
          <a:xfrm>
            <a:off x="612774" y="5487607"/>
            <a:ext cx="10972801" cy="12097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AB9C53BB-399B-4836-B8C9-76662832F3CD}"/>
              </a:ext>
            </a:extLst>
          </p:cNvPr>
          <p:cNvSpPr>
            <a:spLocks noGrp="1"/>
          </p:cNvSpPr>
          <p:nvPr>
            <p:ph type="body" sz="quarter" idx="11"/>
          </p:nvPr>
        </p:nvSpPr>
        <p:spPr>
          <a:xfrm>
            <a:off x="609599" y="4519244"/>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Tree>
    <p:extLst>
      <p:ext uri="{BB962C8B-B14F-4D97-AF65-F5344CB8AC3E}">
        <p14:creationId xmlns:p14="http://schemas.microsoft.com/office/powerpoint/2010/main" val="30015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86">
          <p15:clr>
            <a:srgbClr val="FBAE40"/>
          </p15:clr>
        </p15:guide>
        <p15:guide id="3" pos="72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leed Image + Title">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D7F513-ACAE-44BB-AF2F-D08DA2B28D8D}"/>
              </a:ext>
            </a:extLst>
          </p:cNvPr>
          <p:cNvSpPr/>
          <p:nvPr userDrawn="1"/>
        </p:nvSpPr>
        <p:spPr>
          <a:xfrm>
            <a:off x="0" y="3722158"/>
            <a:ext cx="12192000" cy="3135842"/>
          </a:xfrm>
          <a:prstGeom prst="rect">
            <a:avLst/>
          </a:prstGeom>
          <a:gradFill>
            <a:gsLst>
              <a:gs pos="0">
                <a:srgbClr val="000000">
                  <a:alpha val="0"/>
                </a:srgbClr>
              </a:gs>
              <a:gs pos="65000">
                <a:srgbClr val="000000"/>
              </a:gs>
              <a:gs pos="100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2000" b="1">
              <a:solidFill>
                <a:schemeClr val="bg1"/>
              </a:solidFill>
              <a:latin typeface="+mj-lt"/>
            </a:endParaRPr>
          </a:p>
        </p:txBody>
      </p:sp>
      <p:sp>
        <p:nvSpPr>
          <p:cNvPr id="3" name="Picture Placeholder 2">
            <a:extLst>
              <a:ext uri="{FF2B5EF4-FFF2-40B4-BE49-F238E27FC236}">
                <a16:creationId xmlns:a16="http://schemas.microsoft.com/office/drawing/2014/main" id="{E5BEFD00-63AF-477A-B250-28C50EBD3E1E}"/>
              </a:ext>
            </a:extLst>
          </p:cNvPr>
          <p:cNvSpPr>
            <a:spLocks noGrp="1"/>
          </p:cNvSpPr>
          <p:nvPr>
            <p:ph type="pic" sz="quarter" idx="12"/>
          </p:nvPr>
        </p:nvSpPr>
        <p:spPr>
          <a:xfrm>
            <a:off x="0" y="0"/>
            <a:ext cx="12192000" cy="6858000"/>
          </a:xfrm>
        </p:spPr>
        <p:txBody>
          <a:bodyPr/>
          <a:lstStyle/>
          <a:p>
            <a:endParaRPr lang="en-US"/>
          </a:p>
        </p:txBody>
      </p:sp>
      <p:sp>
        <p:nvSpPr>
          <p:cNvPr id="8" name="Title 7">
            <a:extLst>
              <a:ext uri="{FF2B5EF4-FFF2-40B4-BE49-F238E27FC236}">
                <a16:creationId xmlns:a16="http://schemas.microsoft.com/office/drawing/2014/main" id="{9E4F277F-73A1-45A7-A55C-3CEEDCBAEEEC}"/>
              </a:ext>
            </a:extLst>
          </p:cNvPr>
          <p:cNvSpPr>
            <a:spLocks noGrp="1"/>
          </p:cNvSpPr>
          <p:nvPr userDrawn="1">
            <p:ph type="title"/>
          </p:nvPr>
        </p:nvSpPr>
        <p:spPr>
          <a:xfrm>
            <a:off x="609600" y="5826364"/>
            <a:ext cx="10972800" cy="498598"/>
          </a:xfrm>
        </p:spPr>
        <p:txBody>
          <a:bodyPr wrap="square" anchor="b">
            <a:spAutoFit/>
          </a:bodyPr>
          <a:lstStyle>
            <a:lvl1pPr>
              <a:defRPr>
                <a:solidFill>
                  <a:schemeClr val="bg1"/>
                </a:solidFill>
              </a:defRPr>
            </a:lvl1pPr>
          </a:lstStyle>
          <a:p>
            <a:r>
              <a:rPr lang="en-US"/>
              <a:t>Click to edit Master title style</a:t>
            </a:r>
          </a:p>
        </p:txBody>
      </p:sp>
      <p:sp>
        <p:nvSpPr>
          <p:cNvPr id="11" name="Slide Number Placeholder 10">
            <a:extLst>
              <a:ext uri="{FF2B5EF4-FFF2-40B4-BE49-F238E27FC236}">
                <a16:creationId xmlns:a16="http://schemas.microsoft.com/office/drawing/2014/main" id="{4049414A-603E-43B8-97B4-413C4C0D1CBC}"/>
              </a:ext>
            </a:extLst>
          </p:cNvPr>
          <p:cNvSpPr>
            <a:spLocks noGrp="1"/>
          </p:cNvSpPr>
          <p:nvPr userDrawn="1">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14" name="Text Placeholder 9">
            <a:extLst>
              <a:ext uri="{FF2B5EF4-FFF2-40B4-BE49-F238E27FC236}">
                <a16:creationId xmlns:a16="http://schemas.microsoft.com/office/drawing/2014/main" id="{DFEC735B-F2A4-4C62-ACCA-583ECE733405}"/>
              </a:ext>
            </a:extLst>
          </p:cNvPr>
          <p:cNvSpPr>
            <a:spLocks noGrp="1"/>
          </p:cNvSpPr>
          <p:nvPr userDrawn="1">
            <p:ph type="body" sz="quarter" idx="14"/>
          </p:nvPr>
        </p:nvSpPr>
        <p:spPr>
          <a:xfrm>
            <a:off x="609599" y="5415164"/>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9" name="Picture 8">
            <a:extLst>
              <a:ext uri="{FF2B5EF4-FFF2-40B4-BE49-F238E27FC236}">
                <a16:creationId xmlns:a16="http://schemas.microsoft.com/office/drawing/2014/main" id="{3D665BF6-DA02-4FEC-8A9A-9C9A396924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175560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86">
          <p15:clr>
            <a:srgbClr val="FBAE40"/>
          </p15:clr>
        </p15:guide>
        <p15:guide id="3" pos="729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627705-943C-4D31-B781-CE516A4CF4B2}"/>
              </a:ext>
            </a:extLst>
          </p:cNvPr>
          <p:cNvSpPr>
            <a:spLocks noGrp="1"/>
          </p:cNvSpPr>
          <p:nvPr>
            <p:ph type="pic" sz="quarter" idx="11"/>
          </p:nvPr>
        </p:nvSpPr>
        <p:spPr>
          <a:xfrm>
            <a:off x="0" y="0"/>
            <a:ext cx="12192000" cy="6858000"/>
          </a:xfrm>
        </p:spPr>
        <p:txBody>
          <a:bodyPr/>
          <a:lstStyle/>
          <a:p>
            <a:endParaRPr lang="en-US"/>
          </a:p>
        </p:txBody>
      </p:sp>
      <p:sp>
        <p:nvSpPr>
          <p:cNvPr id="6" name="Slide Number Placeholder 5">
            <a:extLst>
              <a:ext uri="{FF2B5EF4-FFF2-40B4-BE49-F238E27FC236}">
                <a16:creationId xmlns:a16="http://schemas.microsoft.com/office/drawing/2014/main" id="{2F266F71-8E69-45C3-A769-6B8D4B6D8DBE}"/>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Tree>
    <p:extLst>
      <p:ext uri="{BB962C8B-B14F-4D97-AF65-F5344CB8AC3E}">
        <p14:creationId xmlns:p14="http://schemas.microsoft.com/office/powerpoint/2010/main" val="265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0" y="1947672"/>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BB04027E-9125-414E-A6AE-969BD61EE8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userDrawn="1">
          <p15:clr>
            <a:srgbClr val="FBAE40"/>
          </p15:clr>
        </p15:guide>
        <p15:guide id="2" pos="729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6ABAE-7049-453B-8B8E-C5DDC02A4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9152" y="597408"/>
            <a:ext cx="7473696" cy="5663184"/>
          </a:xfrm>
          <a:prstGeom prst="rect">
            <a:avLst/>
          </a:prstGeom>
        </p:spPr>
      </p:pic>
      <p:sp>
        <p:nvSpPr>
          <p:cNvPr id="2" name="Title 1">
            <a:extLst>
              <a:ext uri="{FF2B5EF4-FFF2-40B4-BE49-F238E27FC236}">
                <a16:creationId xmlns:a16="http://schemas.microsoft.com/office/drawing/2014/main" id="{A42A9839-B7AB-4835-ADCF-C08A90014FD9}"/>
              </a:ext>
            </a:extLst>
          </p:cNvPr>
          <p:cNvSpPr>
            <a:spLocks noGrp="1"/>
          </p:cNvSpPr>
          <p:nvPr>
            <p:ph type="title"/>
          </p:nvPr>
        </p:nvSpPr>
        <p:spPr>
          <a:xfrm>
            <a:off x="328875" y="2870385"/>
            <a:ext cx="11534248" cy="1117229"/>
          </a:xfrm>
          <a:solidFill>
            <a:schemeClr val="tx1"/>
          </a:solidFill>
        </p:spPr>
        <p:txBody>
          <a:bodyPr wrap="none" lIns="182880" tIns="182880" rIns="182880" bIns="182880" anchor="ctr">
            <a:spAutoFit/>
          </a:bodyPr>
          <a:lstStyle>
            <a:lvl1pPr algn="ctr">
              <a:defRPr sz="54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F7D62167-FB9E-4528-8586-66F6E1B47B92}"/>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6" name="Text Placeholder 9">
            <a:extLst>
              <a:ext uri="{FF2B5EF4-FFF2-40B4-BE49-F238E27FC236}">
                <a16:creationId xmlns:a16="http://schemas.microsoft.com/office/drawing/2014/main" id="{3167F080-BA9E-470B-B4D3-0C0B4ECDC13A}"/>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8" name="Picture 7">
            <a:extLst>
              <a:ext uri="{FF2B5EF4-FFF2-40B4-BE49-F238E27FC236}">
                <a16:creationId xmlns:a16="http://schemas.microsoft.com/office/drawing/2014/main" id="{490E69DA-8D41-427B-BDAD-527EE07C2A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337092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C0AD72-E3CD-4304-AA4C-5226BE768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7872" y="67056"/>
            <a:ext cx="5096256" cy="6723888"/>
          </a:xfrm>
          <a:prstGeom prst="rect">
            <a:avLst/>
          </a:prstGeom>
        </p:spPr>
      </p:pic>
      <p:sp>
        <p:nvSpPr>
          <p:cNvPr id="2" name="Title 1">
            <a:extLst>
              <a:ext uri="{FF2B5EF4-FFF2-40B4-BE49-F238E27FC236}">
                <a16:creationId xmlns:a16="http://schemas.microsoft.com/office/drawing/2014/main" id="{A42A9839-B7AB-4835-ADCF-C08A90014FD9}"/>
              </a:ext>
            </a:extLst>
          </p:cNvPr>
          <p:cNvSpPr>
            <a:spLocks noGrp="1"/>
          </p:cNvSpPr>
          <p:nvPr>
            <p:ph type="title"/>
          </p:nvPr>
        </p:nvSpPr>
        <p:spPr>
          <a:xfrm>
            <a:off x="328875" y="2870385"/>
            <a:ext cx="11534248" cy="1117229"/>
          </a:xfrm>
          <a:solidFill>
            <a:schemeClr val="tx1"/>
          </a:solidFill>
        </p:spPr>
        <p:txBody>
          <a:bodyPr wrap="none" lIns="182880" tIns="182880" rIns="182880" bIns="182880" anchor="ctr">
            <a:spAutoFit/>
          </a:bodyPr>
          <a:lstStyle>
            <a:lvl1pPr algn="ctr">
              <a:defRPr sz="54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F7D62167-FB9E-4528-8586-66F6E1B47B92}"/>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8" name="Text Placeholder 9">
            <a:extLst>
              <a:ext uri="{FF2B5EF4-FFF2-40B4-BE49-F238E27FC236}">
                <a16:creationId xmlns:a16="http://schemas.microsoft.com/office/drawing/2014/main" id="{DD0260A3-E426-4869-B912-5202B725CEEA}"/>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6" name="Picture 5">
            <a:extLst>
              <a:ext uri="{FF2B5EF4-FFF2-40B4-BE49-F238E27FC236}">
                <a16:creationId xmlns:a16="http://schemas.microsoft.com/office/drawing/2014/main" id="{9D73A429-1503-4EF0-ADAD-0AA214AA9E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67595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328026-22AB-4A54-82C0-63E239E89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2952" y="539496"/>
            <a:ext cx="7626096" cy="5779008"/>
          </a:xfrm>
          <a:prstGeom prst="rect">
            <a:avLst/>
          </a:prstGeom>
        </p:spPr>
      </p:pic>
      <p:sp>
        <p:nvSpPr>
          <p:cNvPr id="2" name="Title 1">
            <a:extLst>
              <a:ext uri="{FF2B5EF4-FFF2-40B4-BE49-F238E27FC236}">
                <a16:creationId xmlns:a16="http://schemas.microsoft.com/office/drawing/2014/main" id="{A42A9839-B7AB-4835-ADCF-C08A90014FD9}"/>
              </a:ext>
            </a:extLst>
          </p:cNvPr>
          <p:cNvSpPr>
            <a:spLocks noGrp="1"/>
          </p:cNvSpPr>
          <p:nvPr>
            <p:ph type="title"/>
          </p:nvPr>
        </p:nvSpPr>
        <p:spPr>
          <a:xfrm>
            <a:off x="328875" y="2870385"/>
            <a:ext cx="11534248" cy="1117229"/>
          </a:xfrm>
          <a:solidFill>
            <a:schemeClr val="tx1"/>
          </a:solidFill>
        </p:spPr>
        <p:txBody>
          <a:bodyPr wrap="none" lIns="182880" tIns="182880" rIns="182880" bIns="182880" anchor="ctr">
            <a:spAutoFit/>
          </a:bodyPr>
          <a:lstStyle>
            <a:lvl1pPr algn="ctr">
              <a:defRPr sz="54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F7D62167-FB9E-4528-8586-66F6E1B47B92}"/>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8" name="Text Placeholder 9">
            <a:extLst>
              <a:ext uri="{FF2B5EF4-FFF2-40B4-BE49-F238E27FC236}">
                <a16:creationId xmlns:a16="http://schemas.microsoft.com/office/drawing/2014/main" id="{FF302D79-306C-4E21-B423-9E4B9D16A5CE}"/>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6" name="Picture 5">
            <a:extLst>
              <a:ext uri="{FF2B5EF4-FFF2-40B4-BE49-F238E27FC236}">
                <a16:creationId xmlns:a16="http://schemas.microsoft.com/office/drawing/2014/main" id="{EF02A5FA-8721-4B38-996A-C7C75E5432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392699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93D7989F-93B1-492A-9411-1A9B7F1E69E0}"/>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2928024E-04FD-47FE-BEEB-028EAABC3C2C}"/>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63FC2AB0-8867-48F6-9057-CD8DE93CAE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98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66F71-8E69-45C3-A769-6B8D4B6D8DBE}"/>
              </a:ext>
            </a:extLst>
          </p:cNvPr>
          <p:cNvSpPr>
            <a:spLocks noGrp="1"/>
          </p:cNvSpPr>
          <p:nvPr>
            <p:ph type="sldNum" sz="quarter" idx="10"/>
          </p:nvPr>
        </p:nvSpPr>
        <p:spPr/>
        <p:txBody>
          <a:bodyPr/>
          <a:lstStyle/>
          <a:p>
            <a:fld id="{7B2D2A18-6461-447C-86EA-4D691460CB1A}" type="slidenum">
              <a:rPr lang="en-US" smtClean="0"/>
              <a:pPr/>
              <a:t>‹#›</a:t>
            </a:fld>
            <a:endParaRPr lang="en-US"/>
          </a:p>
        </p:txBody>
      </p:sp>
    </p:spTree>
    <p:extLst>
      <p:ext uri="{BB962C8B-B14F-4D97-AF65-F5344CB8AC3E}">
        <p14:creationId xmlns:p14="http://schemas.microsoft.com/office/powerpoint/2010/main" val="127519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18FA4C-06F0-4EDE-92DC-705DB0BD58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9" t="1015" r="291" b="7614"/>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11B1B5B-1452-4865-8E96-9C7AA0CE4B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96847" y="2602119"/>
            <a:ext cx="4398306" cy="1653763"/>
          </a:xfrm>
          <a:prstGeom prst="rect">
            <a:avLst/>
          </a:prstGeom>
        </p:spPr>
      </p:pic>
    </p:spTree>
    <p:extLst>
      <p:ext uri="{BB962C8B-B14F-4D97-AF65-F5344CB8AC3E}">
        <p14:creationId xmlns:p14="http://schemas.microsoft.com/office/powerpoint/2010/main" val="424286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84FAD-BDD3-44C5-AAE7-F8EAFD648E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2AE88E-1BB0-4168-851C-010DD5A68F82}"/>
              </a:ext>
            </a:extLst>
          </p:cNvPr>
          <p:cNvSpPr>
            <a:spLocks noGrp="1"/>
          </p:cNvSpPr>
          <p:nvPr>
            <p:ph type="ctrTitle"/>
          </p:nvPr>
        </p:nvSpPr>
        <p:spPr>
          <a:xfrm>
            <a:off x="612775" y="4614712"/>
            <a:ext cx="9144000" cy="1661993"/>
          </a:xfrm>
          <a:noFill/>
        </p:spPr>
        <p:txBody>
          <a:bodyPr vert="horz" lIns="0" tIns="0" rIns="0" bIns="0" rtlCol="0" anchor="t">
            <a:noAutofit/>
          </a:bodyPr>
          <a:lstStyle>
            <a:lvl1pPr>
              <a:defRPr kumimoji="0" lang="en-US" sz="6600" b="1" u="none" strike="noStrike" cap="none" spc="0" normalizeH="0" baseline="0" dirty="0">
                <a:ln>
                  <a:noFill/>
                </a:ln>
                <a:solidFill>
                  <a:schemeClr val="bg1"/>
                </a:solidFill>
                <a:effectLst>
                  <a:outerShdw blurRad="165100" algn="ctr" rotWithShape="0">
                    <a:prstClr val="black">
                      <a:alpha val="34000"/>
                    </a:prstClr>
                  </a:outerShdw>
                </a:effectLst>
                <a:uLnTx/>
                <a:uFillTx/>
                <a:latin typeface="Montserrat Black" pitchFamily="2" charset="77"/>
              </a:defRPr>
            </a:lvl1pPr>
          </a:lstStyle>
          <a:p>
            <a:pPr marL="0" marR="0" lvl="0" indent="0" fontAlgn="auto">
              <a:spcAft>
                <a:spcPts val="0"/>
              </a:spcAft>
              <a:buClrTx/>
              <a:buSzTx/>
              <a:buFontTx/>
              <a:tabLst/>
            </a:pPr>
            <a:r>
              <a:rPr lang="en-US"/>
              <a:t>Click to edit Master title style</a:t>
            </a:r>
          </a:p>
        </p:txBody>
      </p:sp>
      <p:pic>
        <p:nvPicPr>
          <p:cNvPr id="13" name="Picture 12">
            <a:extLst>
              <a:ext uri="{FF2B5EF4-FFF2-40B4-BE49-F238E27FC236}">
                <a16:creationId xmlns:a16="http://schemas.microsoft.com/office/drawing/2014/main" id="{D924E75C-1A04-4A72-8748-04B26F3464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8499" y="5537990"/>
            <a:ext cx="1800726" cy="677073"/>
          </a:xfrm>
          <a:prstGeom prst="rect">
            <a:avLst/>
          </a:prstGeom>
        </p:spPr>
      </p:pic>
      <p:sp>
        <p:nvSpPr>
          <p:cNvPr id="15" name="Text Placeholder 2">
            <a:extLst>
              <a:ext uri="{FF2B5EF4-FFF2-40B4-BE49-F238E27FC236}">
                <a16:creationId xmlns:a16="http://schemas.microsoft.com/office/drawing/2014/main" id="{A8C7E553-C41B-410A-888F-99561F11EAC9}"/>
              </a:ext>
            </a:extLst>
          </p:cNvPr>
          <p:cNvSpPr>
            <a:spLocks noGrp="1"/>
          </p:cNvSpPr>
          <p:nvPr>
            <p:ph type="body" idx="10"/>
          </p:nvPr>
        </p:nvSpPr>
        <p:spPr>
          <a:xfrm>
            <a:off x="612775" y="3429000"/>
            <a:ext cx="9144000" cy="883960"/>
          </a:xfrm>
        </p:spPr>
        <p:txBody>
          <a:bodyPr anchor="b">
            <a:noAutofit/>
          </a:bodyPr>
          <a:lstStyle>
            <a:lvl1pPr marL="0" indent="0">
              <a:buNone/>
              <a:defRPr sz="2400" i="1" cap="all" baseline="0">
                <a:solidFill>
                  <a:schemeClr val="tx2"/>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959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0" y="1947672"/>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BB04027E-9125-414E-A6AE-969BD61EE8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997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0" y="1947672"/>
            <a:ext cx="51816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6" name="Content Placeholder 2">
            <a:extLst>
              <a:ext uri="{FF2B5EF4-FFF2-40B4-BE49-F238E27FC236}">
                <a16:creationId xmlns:a16="http://schemas.microsoft.com/office/drawing/2014/main" id="{635C1820-0AFB-4E2F-BEFB-2EA391FB8391}"/>
              </a:ext>
            </a:extLst>
          </p:cNvPr>
          <p:cNvSpPr>
            <a:spLocks noGrp="1"/>
          </p:cNvSpPr>
          <p:nvPr>
            <p:ph idx="13"/>
          </p:nvPr>
        </p:nvSpPr>
        <p:spPr>
          <a:xfrm>
            <a:off x="6400800" y="1947672"/>
            <a:ext cx="51816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B635C6B-3879-4CEE-9F5E-1B622B64E5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694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3648">
          <p15:clr>
            <a:srgbClr val="FBAE40"/>
          </p15:clr>
        </p15:guide>
        <p15:guide id="4" pos="4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0" y="1947672"/>
            <a:ext cx="325526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6" name="Content Placeholder 2">
            <a:extLst>
              <a:ext uri="{FF2B5EF4-FFF2-40B4-BE49-F238E27FC236}">
                <a16:creationId xmlns:a16="http://schemas.microsoft.com/office/drawing/2014/main" id="{635C1820-0AFB-4E2F-BEFB-2EA391FB8391}"/>
              </a:ext>
            </a:extLst>
          </p:cNvPr>
          <p:cNvSpPr>
            <a:spLocks noGrp="1"/>
          </p:cNvSpPr>
          <p:nvPr>
            <p:ph idx="13"/>
          </p:nvPr>
        </p:nvSpPr>
        <p:spPr>
          <a:xfrm>
            <a:off x="4470400" y="1947672"/>
            <a:ext cx="325526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44E9808-29F6-4891-B8D1-C8A38E0B6402}"/>
              </a:ext>
            </a:extLst>
          </p:cNvPr>
          <p:cNvSpPr>
            <a:spLocks noGrp="1"/>
          </p:cNvSpPr>
          <p:nvPr>
            <p:ph type="title"/>
          </p:nvPr>
        </p:nvSpPr>
        <p:spPr>
          <a:xfrm>
            <a:off x="609600" y="614490"/>
            <a:ext cx="10972800" cy="1022786"/>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719569BD-C4DB-403D-83A7-AA6AC8ABBFB4}"/>
              </a:ext>
            </a:extLst>
          </p:cNvPr>
          <p:cNvSpPr>
            <a:spLocks noGrp="1"/>
          </p:cNvSpPr>
          <p:nvPr>
            <p:ph idx="14"/>
          </p:nvPr>
        </p:nvSpPr>
        <p:spPr>
          <a:xfrm>
            <a:off x="8331200" y="1947672"/>
            <a:ext cx="325526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17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2624">
          <p15:clr>
            <a:srgbClr val="FBAE40"/>
          </p15:clr>
        </p15:guide>
        <p15:guide id="4" pos="4864">
          <p15:clr>
            <a:srgbClr val="FBAE40"/>
          </p15:clr>
        </p15:guide>
        <p15:guide id="5" pos="2432">
          <p15:clr>
            <a:srgbClr val="FBAE40"/>
          </p15:clr>
        </p15:guide>
        <p15:guide id="6" pos="2810">
          <p15:clr>
            <a:srgbClr val="FBAE40"/>
          </p15:clr>
        </p15:guide>
        <p15:guide id="7" pos="5056">
          <p15:clr>
            <a:srgbClr val="FBAE40"/>
          </p15:clr>
        </p15:guide>
        <p15:guide id="8" pos="52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0" y="1947672"/>
            <a:ext cx="51816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6" name="Content Placeholder 2">
            <a:extLst>
              <a:ext uri="{FF2B5EF4-FFF2-40B4-BE49-F238E27FC236}">
                <a16:creationId xmlns:a16="http://schemas.microsoft.com/office/drawing/2014/main" id="{635C1820-0AFB-4E2F-BEFB-2EA391FB8391}"/>
              </a:ext>
            </a:extLst>
          </p:cNvPr>
          <p:cNvSpPr>
            <a:spLocks noGrp="1"/>
          </p:cNvSpPr>
          <p:nvPr>
            <p:ph idx="13"/>
          </p:nvPr>
        </p:nvSpPr>
        <p:spPr>
          <a:xfrm>
            <a:off x="6400800" y="1947672"/>
            <a:ext cx="51816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B635C6B-3879-4CEE-9F5E-1B622B64E5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31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3648" userDrawn="1">
          <p15:clr>
            <a:srgbClr val="FBAE40"/>
          </p15:clr>
        </p15:guide>
        <p15:guide id="4" pos="40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ong Content / Let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4467225" y="614490"/>
            <a:ext cx="7115175" cy="5330952"/>
          </a:xfrm>
        </p:spPr>
        <p:txBody>
          <a:bodyPr numCol="1" spcCol="0">
            <a:normAutofit/>
          </a:bodyPr>
          <a:lstStyle>
            <a:lvl1pPr>
              <a:spcBef>
                <a:spcPts val="600"/>
              </a:spcBef>
              <a:defRPr sz="1300"/>
            </a:lvl1pPr>
            <a:lvl2pPr>
              <a:spcBef>
                <a:spcPts val="300"/>
              </a:spcBef>
              <a:defRPr sz="1200"/>
            </a:lvl2pPr>
            <a:lvl3pPr>
              <a:spcBef>
                <a:spcPts val="300"/>
              </a:spcBef>
              <a:defRPr sz="1050"/>
            </a:lvl3pPr>
            <a:lvl4pPr>
              <a:spcBef>
                <a:spcPts val="300"/>
              </a:spcBef>
              <a:defRPr sz="1050"/>
            </a:lvl4pPr>
            <a:lvl5pPr>
              <a:spcBef>
                <a:spcPts val="3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cxnSp>
        <p:nvCxnSpPr>
          <p:cNvPr id="8" name="Straight Connector 7">
            <a:extLst>
              <a:ext uri="{FF2B5EF4-FFF2-40B4-BE49-F238E27FC236}">
                <a16:creationId xmlns:a16="http://schemas.microsoft.com/office/drawing/2014/main" id="{1694B161-1551-43B0-9C04-D63D30217E6C}"/>
              </a:ext>
            </a:extLst>
          </p:cNvPr>
          <p:cNvCxnSpPr>
            <a:cxnSpLocks/>
          </p:cNvCxnSpPr>
          <p:nvPr userDrawn="1"/>
        </p:nvCxnSpPr>
        <p:spPr>
          <a:xfrm>
            <a:off x="609600" y="292013"/>
            <a:ext cx="10972800" cy="0"/>
          </a:xfrm>
          <a:prstGeom prst="line">
            <a:avLst/>
          </a:prstGeom>
          <a:ln w="2857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8FE0E5-ABDE-4C9D-9794-D95E3C451A0B}"/>
              </a:ext>
            </a:extLst>
          </p:cNvPr>
          <p:cNvSpPr>
            <a:spLocks noGrp="1"/>
          </p:cNvSpPr>
          <p:nvPr>
            <p:ph type="title"/>
          </p:nvPr>
        </p:nvSpPr>
        <p:spPr>
          <a:xfrm>
            <a:off x="609600" y="614490"/>
            <a:ext cx="3255963" cy="1022786"/>
          </a:xfrm>
        </p:spPr>
        <p:txBody>
          <a:bodyPr/>
          <a:lstStyle/>
          <a:p>
            <a:r>
              <a:rPr lang="en-US"/>
              <a:t>Click to edit Master title style</a:t>
            </a:r>
          </a:p>
        </p:txBody>
      </p:sp>
    </p:spTree>
    <p:extLst>
      <p:ext uri="{BB962C8B-B14F-4D97-AF65-F5344CB8AC3E}">
        <p14:creationId xmlns:p14="http://schemas.microsoft.com/office/powerpoint/2010/main" val="5786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2625">
          <p15:clr>
            <a:srgbClr val="FBAE40"/>
          </p15:clr>
        </p15:guide>
        <p15:guide id="4" pos="2435">
          <p15:clr>
            <a:srgbClr val="FBAE40"/>
          </p15:clr>
        </p15:guide>
        <p15:guide id="5" pos="281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Title + Content (opt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47B512-D309-4227-92E2-7757F8E542B1}"/>
              </a:ext>
            </a:extLst>
          </p:cNvPr>
          <p:cNvSpPr/>
          <p:nvPr userDrawn="1"/>
        </p:nvSpPr>
        <p:spPr>
          <a:xfrm>
            <a:off x="-1" y="-3"/>
            <a:ext cx="4167189" cy="6858003"/>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15" name="Content Placeholder 2">
            <a:extLst>
              <a:ext uri="{FF2B5EF4-FFF2-40B4-BE49-F238E27FC236}">
                <a16:creationId xmlns:a16="http://schemas.microsoft.com/office/drawing/2014/main" id="{0C55773B-F801-431E-A5F7-122721869DF9}"/>
              </a:ext>
            </a:extLst>
          </p:cNvPr>
          <p:cNvSpPr>
            <a:spLocks noGrp="1"/>
          </p:cNvSpPr>
          <p:nvPr>
            <p:ph idx="13"/>
          </p:nvPr>
        </p:nvSpPr>
        <p:spPr>
          <a:xfrm>
            <a:off x="4467225" y="614490"/>
            <a:ext cx="7115175" cy="533095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CD4CD4D-F5AC-4403-9E5A-367555F206CF}"/>
              </a:ext>
            </a:extLst>
          </p:cNvPr>
          <p:cNvSpPr>
            <a:spLocks noGrp="1"/>
          </p:cNvSpPr>
          <p:nvPr>
            <p:ph type="title" hasCustomPrompt="1"/>
          </p:nvPr>
        </p:nvSpPr>
        <p:spPr>
          <a:xfrm>
            <a:off x="304800" y="1905509"/>
            <a:ext cx="2494529" cy="3046988"/>
          </a:xfrm>
          <a:noFill/>
        </p:spPr>
        <p:txBody>
          <a:bodyPr wrap="none" lIns="301752" tIns="274320" rIns="301752" bIns="274320" anchor="ctr">
            <a:spAutoFit/>
          </a:bodyPr>
          <a:lstStyle>
            <a:lvl1pPr>
              <a:defRPr sz="3600">
                <a:solidFill>
                  <a:schemeClr val="tx1"/>
                </a:solidFill>
              </a:defRPr>
            </a:lvl1pPr>
          </a:lstStyle>
          <a:p>
            <a:r>
              <a:rPr lang="en-US"/>
              <a:t>Click </a:t>
            </a:r>
            <a:br>
              <a:rPr lang="en-US"/>
            </a:br>
            <a:r>
              <a:rPr lang="en-US"/>
              <a:t>to edit </a:t>
            </a:r>
            <a:br>
              <a:rPr lang="en-US"/>
            </a:br>
            <a:r>
              <a:rPr lang="en-US"/>
              <a:t>Master </a:t>
            </a:r>
            <a:br>
              <a:rPr lang="en-US"/>
            </a:br>
            <a:r>
              <a:rPr lang="en-US"/>
              <a:t>title </a:t>
            </a:r>
            <a:br>
              <a:rPr lang="en-US"/>
            </a:br>
            <a:r>
              <a:rPr lang="en-US"/>
              <a:t>style</a:t>
            </a:r>
          </a:p>
        </p:txBody>
      </p:sp>
    </p:spTree>
    <p:extLst>
      <p:ext uri="{BB962C8B-B14F-4D97-AF65-F5344CB8AC3E}">
        <p14:creationId xmlns:p14="http://schemas.microsoft.com/office/powerpoint/2010/main" val="62175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2625">
          <p15:clr>
            <a:srgbClr val="FBAE40"/>
          </p15:clr>
        </p15:guide>
        <p15:guide id="5" pos="2814">
          <p15:clr>
            <a:srgbClr val="FBAE40"/>
          </p15:clr>
        </p15:guide>
        <p15:guide id="6" pos="243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Title + Content (opt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FE51BF-E428-47A0-88A0-E796B31524AD}"/>
              </a:ext>
            </a:extLst>
          </p:cNvPr>
          <p:cNvSpPr/>
          <p:nvPr userDrawn="1"/>
        </p:nvSpPr>
        <p:spPr>
          <a:xfrm>
            <a:off x="-1" y="-3"/>
            <a:ext cx="6096000" cy="6858003"/>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403978" y="614489"/>
            <a:ext cx="5181597" cy="5357429"/>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bg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hasCustomPrompt="1"/>
          </p:nvPr>
        </p:nvSpPr>
        <p:spPr>
          <a:xfrm>
            <a:off x="304800" y="2389881"/>
            <a:ext cx="3619837" cy="2049792"/>
          </a:xfrm>
          <a:noFill/>
        </p:spPr>
        <p:txBody>
          <a:bodyPr wrap="none" lIns="301752" tIns="274320" rIns="301752" bIns="274320" anchor="ctr">
            <a:spAutoFit/>
          </a:bodyPr>
          <a:lstStyle>
            <a:lvl1pPr>
              <a:defRPr sz="3600">
                <a:solidFill>
                  <a:schemeClr val="tx1"/>
                </a:solidFill>
              </a:defRPr>
            </a:lvl1pPr>
          </a:lstStyle>
          <a:p>
            <a:r>
              <a:rPr lang="en-US"/>
              <a:t>Click to </a:t>
            </a:r>
            <a:br>
              <a:rPr lang="en-US"/>
            </a:br>
            <a:r>
              <a:rPr lang="en-US"/>
              <a:t>edit Master </a:t>
            </a:r>
            <a:br>
              <a:rPr lang="en-US"/>
            </a:br>
            <a:r>
              <a:rPr lang="en-US"/>
              <a:t>title style</a:t>
            </a:r>
          </a:p>
        </p:txBody>
      </p:sp>
    </p:spTree>
    <p:extLst>
      <p:ext uri="{BB962C8B-B14F-4D97-AF65-F5344CB8AC3E}">
        <p14:creationId xmlns:p14="http://schemas.microsoft.com/office/powerpoint/2010/main" val="200629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guide id="6" pos="384">
          <p15:clr>
            <a:srgbClr val="FBAE40"/>
          </p15:clr>
        </p15:guide>
        <p15:guide id="7" pos="34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Title + Content (opt6)">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15" name="Content Placeholder 2">
            <a:extLst>
              <a:ext uri="{FF2B5EF4-FFF2-40B4-BE49-F238E27FC236}">
                <a16:creationId xmlns:a16="http://schemas.microsoft.com/office/drawing/2014/main" id="{0C55773B-F801-431E-A5F7-122721869DF9}"/>
              </a:ext>
            </a:extLst>
          </p:cNvPr>
          <p:cNvSpPr>
            <a:spLocks noGrp="1"/>
          </p:cNvSpPr>
          <p:nvPr>
            <p:ph idx="13"/>
          </p:nvPr>
        </p:nvSpPr>
        <p:spPr>
          <a:xfrm>
            <a:off x="6400800" y="614490"/>
            <a:ext cx="5181600" cy="5330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CD4CD4D-F5AC-4403-9E5A-367555F206CF}"/>
              </a:ext>
            </a:extLst>
          </p:cNvPr>
          <p:cNvSpPr>
            <a:spLocks noGrp="1"/>
          </p:cNvSpPr>
          <p:nvPr>
            <p:ph type="title"/>
          </p:nvPr>
        </p:nvSpPr>
        <p:spPr>
          <a:xfrm>
            <a:off x="609600" y="614490"/>
            <a:ext cx="5181600" cy="1022786"/>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35055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3648">
          <p15:clr>
            <a:srgbClr val="FBAE40"/>
          </p15:clr>
        </p15:guide>
        <p15:guide id="5" pos="40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 Image + Tex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4468812" y="1947672"/>
            <a:ext cx="711358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4468812" y="199413"/>
            <a:ext cx="711358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0" y="0"/>
            <a:ext cx="3863975" cy="6858000"/>
          </a:xfrm>
        </p:spPr>
        <p:txBody>
          <a:bodyPr/>
          <a:lstStyle/>
          <a:p>
            <a:endParaRPr lang="en-US"/>
          </a:p>
        </p:txBody>
      </p:sp>
      <p:sp>
        <p:nvSpPr>
          <p:cNvPr id="9" name="Slide Number Placeholder 8">
            <a:extLst>
              <a:ext uri="{FF2B5EF4-FFF2-40B4-BE49-F238E27FC236}">
                <a16:creationId xmlns:a16="http://schemas.microsoft.com/office/drawing/2014/main" id="{46F83DAF-8845-4740-ACB6-ABB877317207}"/>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7C6FC594-77A3-40EA-991B-1CF247855577}"/>
              </a:ext>
            </a:extLst>
          </p:cNvPr>
          <p:cNvSpPr>
            <a:spLocks noGrp="1"/>
          </p:cNvSpPr>
          <p:nvPr>
            <p:ph type="title"/>
          </p:nvPr>
        </p:nvSpPr>
        <p:spPr>
          <a:xfrm>
            <a:off x="4459282" y="614490"/>
            <a:ext cx="7123118" cy="1022786"/>
          </a:xfrm>
        </p:spPr>
        <p:txBody>
          <a:bodyPr/>
          <a:lstStyle/>
          <a:p>
            <a:r>
              <a:rPr lang="en-US"/>
              <a:t>Click to edit Master title style</a:t>
            </a:r>
          </a:p>
        </p:txBody>
      </p:sp>
    </p:spTree>
    <p:extLst>
      <p:ext uri="{BB962C8B-B14F-4D97-AF65-F5344CB8AC3E}">
        <p14:creationId xmlns:p14="http://schemas.microsoft.com/office/powerpoint/2010/main" val="42145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2435">
          <p15:clr>
            <a:srgbClr val="FBAE40"/>
          </p15:clr>
        </p15:guide>
        <p15:guide id="4" pos="2814">
          <p15:clr>
            <a:srgbClr val="FBAE40"/>
          </p15:clr>
        </p15:guide>
        <p15:guide id="5" pos="262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Image +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4008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4008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1" y="0"/>
            <a:ext cx="5791199" cy="6858000"/>
          </a:xfrm>
        </p:spPr>
        <p:txBody>
          <a:bodyPr/>
          <a:lstStyle/>
          <a:p>
            <a:endParaRPr lang="en-US"/>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5CD5776D-5C76-4BA1-95C8-D2DC21208040}"/>
              </a:ext>
            </a:extLst>
          </p:cNvPr>
          <p:cNvSpPr>
            <a:spLocks noGrp="1"/>
          </p:cNvSpPr>
          <p:nvPr>
            <p:ph type="title"/>
          </p:nvPr>
        </p:nvSpPr>
        <p:spPr>
          <a:xfrm>
            <a:off x="6400802" y="614490"/>
            <a:ext cx="5181598" cy="1022786"/>
          </a:xfrm>
        </p:spPr>
        <p:txBody>
          <a:bodyPr/>
          <a:lstStyle/>
          <a:p>
            <a:r>
              <a:rPr lang="en-US"/>
              <a:t>Click to edit Master title style</a:t>
            </a:r>
          </a:p>
        </p:txBody>
      </p:sp>
    </p:spTree>
    <p:extLst>
      <p:ext uri="{BB962C8B-B14F-4D97-AF65-F5344CB8AC3E}">
        <p14:creationId xmlns:p14="http://schemas.microsoft.com/office/powerpoint/2010/main" val="341404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Text +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6400800" y="0"/>
            <a:ext cx="5791199" cy="6858000"/>
          </a:xfrm>
        </p:spPr>
        <p:txBody>
          <a:bodyPr/>
          <a:lstStyle/>
          <a:p>
            <a:endParaRPr lang="en-US"/>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p:nvPr>
        </p:nvSpPr>
        <p:spPr>
          <a:xfrm>
            <a:off x="609600" y="614490"/>
            <a:ext cx="5181597" cy="1022786"/>
          </a:xfrm>
        </p:spPr>
        <p:txBody>
          <a:bodyPr/>
          <a:lstStyle/>
          <a:p>
            <a:r>
              <a:rPr lang="en-US"/>
              <a:t>Click to edit Master title style</a:t>
            </a:r>
          </a:p>
        </p:txBody>
      </p:sp>
      <p:sp>
        <p:nvSpPr>
          <p:cNvPr id="9" name="Text Placeholder 9">
            <a:extLst>
              <a:ext uri="{FF2B5EF4-FFF2-40B4-BE49-F238E27FC236}">
                <a16:creationId xmlns:a16="http://schemas.microsoft.com/office/drawing/2014/main" id="{8459355F-A065-47F8-A8E8-553869A6ECF7}"/>
              </a:ext>
            </a:extLst>
          </p:cNvPr>
          <p:cNvSpPr>
            <a:spLocks noGrp="1"/>
          </p:cNvSpPr>
          <p:nvPr>
            <p:ph type="body" sz="quarter" idx="11"/>
          </p:nvPr>
        </p:nvSpPr>
        <p:spPr>
          <a:xfrm>
            <a:off x="609599" y="199413"/>
            <a:ext cx="51816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Tree>
    <p:extLst>
      <p:ext uri="{BB962C8B-B14F-4D97-AF65-F5344CB8AC3E}">
        <p14:creationId xmlns:p14="http://schemas.microsoft.com/office/powerpoint/2010/main" val="34794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guide id="6" pos="3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50/50 Image + Text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76AF00-949D-42D5-A9EA-64E7DE5ABDE6}"/>
              </a:ext>
            </a:extLst>
          </p:cNvPr>
          <p:cNvSpPr/>
          <p:nvPr userDrawn="1"/>
        </p:nvSpPr>
        <p:spPr>
          <a:xfrm>
            <a:off x="5791200" y="0"/>
            <a:ext cx="6400799" cy="6858000"/>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4008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4008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1" y="0"/>
            <a:ext cx="5791199" cy="6858000"/>
          </a:xfrm>
        </p:spPr>
        <p:txBody>
          <a:bodyPr/>
          <a:lstStyle/>
          <a:p>
            <a:endParaRPr lang="en-US"/>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5CD5776D-5C76-4BA1-95C8-D2DC21208040}"/>
              </a:ext>
            </a:extLst>
          </p:cNvPr>
          <p:cNvSpPr>
            <a:spLocks noGrp="1"/>
          </p:cNvSpPr>
          <p:nvPr>
            <p:ph type="title"/>
          </p:nvPr>
        </p:nvSpPr>
        <p:spPr>
          <a:xfrm>
            <a:off x="6400802" y="614490"/>
            <a:ext cx="5181598" cy="1022786"/>
          </a:xfrm>
        </p:spPr>
        <p:txBody>
          <a:bodyPr/>
          <a:lstStyle/>
          <a:p>
            <a:r>
              <a:rPr lang="en-US"/>
              <a:t>Click to edit Master title style</a:t>
            </a:r>
          </a:p>
        </p:txBody>
      </p:sp>
      <p:pic>
        <p:nvPicPr>
          <p:cNvPr id="9" name="Picture 8">
            <a:extLst>
              <a:ext uri="{FF2B5EF4-FFF2-40B4-BE49-F238E27FC236}">
                <a16:creationId xmlns:a16="http://schemas.microsoft.com/office/drawing/2014/main" id="{D004F636-B400-4D55-A31A-417C5B2F97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5988"/>
            <a:ext cx="914400" cy="349250"/>
          </a:xfrm>
          <a:prstGeom prst="rect">
            <a:avLst/>
          </a:prstGeom>
        </p:spPr>
      </p:pic>
    </p:spTree>
    <p:extLst>
      <p:ext uri="{BB962C8B-B14F-4D97-AF65-F5344CB8AC3E}">
        <p14:creationId xmlns:p14="http://schemas.microsoft.com/office/powerpoint/2010/main" val="27064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50/50 Text + Image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13A887-888A-441E-A72F-DF9CF1328ADF}"/>
              </a:ext>
            </a:extLst>
          </p:cNvPr>
          <p:cNvSpPr/>
          <p:nvPr userDrawn="1"/>
        </p:nvSpPr>
        <p:spPr>
          <a:xfrm>
            <a:off x="0" y="0"/>
            <a:ext cx="6400799" cy="6858000"/>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6400800" y="0"/>
            <a:ext cx="5791199" cy="6858000"/>
          </a:xfrm>
        </p:spPr>
        <p:txBody>
          <a:bodyPr/>
          <a:lstStyle/>
          <a:p>
            <a:endParaRPr lang="en-US"/>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3" y="1947672"/>
            <a:ext cx="51815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p:nvPr>
        </p:nvSpPr>
        <p:spPr>
          <a:xfrm>
            <a:off x="609600" y="614490"/>
            <a:ext cx="5181597" cy="1022786"/>
          </a:xfrm>
        </p:spPr>
        <p:txBody>
          <a:bodyPr/>
          <a:lstStyle/>
          <a:p>
            <a:r>
              <a:rPr lang="en-US"/>
              <a:t>Click to edit Master title style</a:t>
            </a:r>
          </a:p>
        </p:txBody>
      </p:sp>
      <p:sp>
        <p:nvSpPr>
          <p:cNvPr id="9" name="Text Placeholder 9">
            <a:extLst>
              <a:ext uri="{FF2B5EF4-FFF2-40B4-BE49-F238E27FC236}">
                <a16:creationId xmlns:a16="http://schemas.microsoft.com/office/drawing/2014/main" id="{8459355F-A065-47F8-A8E8-553869A6ECF7}"/>
              </a:ext>
            </a:extLst>
          </p:cNvPr>
          <p:cNvSpPr>
            <a:spLocks noGrp="1"/>
          </p:cNvSpPr>
          <p:nvPr>
            <p:ph type="body" sz="quarter" idx="11"/>
          </p:nvPr>
        </p:nvSpPr>
        <p:spPr>
          <a:xfrm>
            <a:off x="609599" y="199413"/>
            <a:ext cx="51816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Tree>
    <p:extLst>
      <p:ext uri="{BB962C8B-B14F-4D97-AF65-F5344CB8AC3E}">
        <p14:creationId xmlns:p14="http://schemas.microsoft.com/office/powerpoint/2010/main" val="341701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guide id="6" pos="3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rge Statem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2386014"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lvl1pPr>
              <a:defRPr>
                <a:solidFill>
                  <a:sysClr val="windowText" lastClr="000000"/>
                </a:solidFill>
              </a:defRPr>
            </a:lvl1p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p:nvPr>
        </p:nvSpPr>
        <p:spPr>
          <a:xfrm>
            <a:off x="2386014" y="614489"/>
            <a:ext cx="7419972" cy="5357429"/>
          </a:xfrm>
        </p:spPr>
        <p:txBody>
          <a:bodyPr anchor="ctr"/>
          <a:lstStyle>
            <a:lvl1pPr>
              <a:lnSpc>
                <a:spcPct val="100000"/>
              </a:lnSpc>
              <a:spcAft>
                <a:spcPts val="1600"/>
              </a:spcAft>
              <a:defRPr>
                <a:solidFill>
                  <a:sysClr val="windowText" lastClr="000000"/>
                </a:solidFill>
              </a:defRPr>
            </a:lvl1pPr>
          </a:lstStyle>
          <a:p>
            <a:r>
              <a:rPr lang="en-US"/>
              <a:t>Click to edit Master title style</a:t>
            </a:r>
          </a:p>
        </p:txBody>
      </p:sp>
      <p:pic>
        <p:nvPicPr>
          <p:cNvPr id="12" name="Picture 11">
            <a:extLst>
              <a:ext uri="{FF2B5EF4-FFF2-40B4-BE49-F238E27FC236}">
                <a16:creationId xmlns:a16="http://schemas.microsoft.com/office/drawing/2014/main" id="{E4B7AEB5-654C-43E4-92DD-01262CFDF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5988"/>
            <a:ext cx="914400" cy="349250"/>
          </a:xfrm>
          <a:prstGeom prst="rect">
            <a:avLst/>
          </a:prstGeom>
        </p:spPr>
      </p:pic>
    </p:spTree>
    <p:extLst>
      <p:ext uri="{BB962C8B-B14F-4D97-AF65-F5344CB8AC3E}">
        <p14:creationId xmlns:p14="http://schemas.microsoft.com/office/powerpoint/2010/main" val="39505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guide id="6"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09600" y="1947672"/>
            <a:ext cx="325526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6" name="Content Placeholder 2">
            <a:extLst>
              <a:ext uri="{FF2B5EF4-FFF2-40B4-BE49-F238E27FC236}">
                <a16:creationId xmlns:a16="http://schemas.microsoft.com/office/drawing/2014/main" id="{635C1820-0AFB-4E2F-BEFB-2EA391FB8391}"/>
              </a:ext>
            </a:extLst>
          </p:cNvPr>
          <p:cNvSpPr>
            <a:spLocks noGrp="1"/>
          </p:cNvSpPr>
          <p:nvPr>
            <p:ph idx="13"/>
          </p:nvPr>
        </p:nvSpPr>
        <p:spPr>
          <a:xfrm>
            <a:off x="4470400" y="1947672"/>
            <a:ext cx="325526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44E9808-29F6-4891-B8D1-C8A38E0B6402}"/>
              </a:ext>
            </a:extLst>
          </p:cNvPr>
          <p:cNvSpPr>
            <a:spLocks noGrp="1"/>
          </p:cNvSpPr>
          <p:nvPr>
            <p:ph type="title"/>
          </p:nvPr>
        </p:nvSpPr>
        <p:spPr>
          <a:xfrm>
            <a:off x="609600" y="614490"/>
            <a:ext cx="10972800" cy="1022786"/>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719569BD-C4DB-403D-83A7-AA6AC8ABBFB4}"/>
              </a:ext>
            </a:extLst>
          </p:cNvPr>
          <p:cNvSpPr>
            <a:spLocks noGrp="1"/>
          </p:cNvSpPr>
          <p:nvPr>
            <p:ph idx="14"/>
          </p:nvPr>
        </p:nvSpPr>
        <p:spPr>
          <a:xfrm>
            <a:off x="8331200" y="1947672"/>
            <a:ext cx="325526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225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2624" userDrawn="1">
          <p15:clr>
            <a:srgbClr val="FBAE40"/>
          </p15:clr>
        </p15:guide>
        <p15:guide id="4" pos="4864" userDrawn="1">
          <p15:clr>
            <a:srgbClr val="FBAE40"/>
          </p15:clr>
        </p15:guide>
        <p15:guide id="5" pos="2432" userDrawn="1">
          <p15:clr>
            <a:srgbClr val="FBAE40"/>
          </p15:clr>
        </p15:guide>
        <p15:guide id="6" pos="2810" userDrawn="1">
          <p15:clr>
            <a:srgbClr val="FBAE40"/>
          </p15:clr>
        </p15:guide>
        <p15:guide id="7" pos="5056" userDrawn="1">
          <p15:clr>
            <a:srgbClr val="FBAE40"/>
          </p15:clr>
        </p15:guide>
        <p15:guide id="8" pos="524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2 Column Content">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0" y="0"/>
            <a:ext cx="12191999" cy="6858000"/>
          </a:xfrm>
        </p:spPr>
        <p:txBody>
          <a:bodyPr/>
          <a:lstStyle/>
          <a:p>
            <a:endParaRPr lang="en-US"/>
          </a:p>
        </p:txBody>
      </p:sp>
      <p:grpSp>
        <p:nvGrpSpPr>
          <p:cNvPr id="14" name="Group 13">
            <a:extLst>
              <a:ext uri="{FF2B5EF4-FFF2-40B4-BE49-F238E27FC236}">
                <a16:creationId xmlns:a16="http://schemas.microsoft.com/office/drawing/2014/main" id="{7D61821C-CD8D-4F84-BE77-B23ECE5132C5}"/>
              </a:ext>
            </a:extLst>
          </p:cNvPr>
          <p:cNvGrpSpPr/>
          <p:nvPr userDrawn="1"/>
        </p:nvGrpSpPr>
        <p:grpSpPr>
          <a:xfrm>
            <a:off x="0" y="1026160"/>
            <a:ext cx="12192000" cy="5831840"/>
            <a:chOff x="0" y="1026160"/>
            <a:chExt cx="12192000" cy="5831840"/>
          </a:xfrm>
        </p:grpSpPr>
        <p:sp>
          <p:nvSpPr>
            <p:cNvPr id="15" name="Rectangle 14">
              <a:extLst>
                <a:ext uri="{FF2B5EF4-FFF2-40B4-BE49-F238E27FC236}">
                  <a16:creationId xmlns:a16="http://schemas.microsoft.com/office/drawing/2014/main" id="{E5944053-17E1-4383-928B-79C304F2264A}"/>
                </a:ext>
              </a:extLst>
            </p:cNvPr>
            <p:cNvSpPr/>
            <p:nvPr userDrawn="1"/>
          </p:nvSpPr>
          <p:spPr>
            <a:xfrm>
              <a:off x="0" y="1026160"/>
              <a:ext cx="12192000" cy="5831840"/>
            </a:xfrm>
            <a:prstGeom prst="rect">
              <a:avLst/>
            </a:prstGeom>
            <a:gradFill>
              <a:gsLst>
                <a:gs pos="0">
                  <a:srgbClr val="000000">
                    <a:alpha val="0"/>
                  </a:srgbClr>
                </a:gs>
                <a:gs pos="50000">
                  <a:srgbClr val="000000"/>
                </a:gs>
                <a:gs pos="100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2000" b="1">
                <a:solidFill>
                  <a:schemeClr val="bg1"/>
                </a:solidFill>
                <a:latin typeface="+mj-lt"/>
              </a:endParaRPr>
            </a:p>
          </p:txBody>
        </p:sp>
        <p:pic>
          <p:nvPicPr>
            <p:cNvPr id="16" name="Picture 15">
              <a:extLst>
                <a:ext uri="{FF2B5EF4-FFF2-40B4-BE49-F238E27FC236}">
                  <a16:creationId xmlns:a16="http://schemas.microsoft.com/office/drawing/2014/main" id="{EEA12C44-4B33-4994-8BB6-62AB5D5B1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gr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12774" y="4694514"/>
            <a:ext cx="5194297" cy="13015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4244" y="2946255"/>
            <a:ext cx="5050429"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1" name="Title 10">
            <a:extLst>
              <a:ext uri="{FF2B5EF4-FFF2-40B4-BE49-F238E27FC236}">
                <a16:creationId xmlns:a16="http://schemas.microsoft.com/office/drawing/2014/main" id="{FD09BF3E-53F5-4113-BBF5-9287B71B73E1}"/>
              </a:ext>
            </a:extLst>
          </p:cNvPr>
          <p:cNvSpPr>
            <a:spLocks noGrp="1"/>
          </p:cNvSpPr>
          <p:nvPr>
            <p:ph type="title"/>
          </p:nvPr>
        </p:nvSpPr>
        <p:spPr>
          <a:xfrm>
            <a:off x="612775" y="3386922"/>
            <a:ext cx="5194298" cy="997196"/>
          </a:xfrm>
        </p:spPr>
        <p:txBody>
          <a:bodyPr/>
          <a:lstStyle>
            <a:lvl1pPr>
              <a:defRPr>
                <a:solidFill>
                  <a:schemeClr val="bg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B80C79F0-8DE5-4464-BE8A-9725B03826F2}"/>
              </a:ext>
            </a:extLst>
          </p:cNvPr>
          <p:cNvSpPr>
            <a:spLocks noGrp="1"/>
          </p:cNvSpPr>
          <p:nvPr>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7" name="Content Placeholder 2">
            <a:extLst>
              <a:ext uri="{FF2B5EF4-FFF2-40B4-BE49-F238E27FC236}">
                <a16:creationId xmlns:a16="http://schemas.microsoft.com/office/drawing/2014/main" id="{2404F588-09C3-4121-A9A5-10B7F1A15070}"/>
              </a:ext>
            </a:extLst>
          </p:cNvPr>
          <p:cNvSpPr>
            <a:spLocks noGrp="1"/>
          </p:cNvSpPr>
          <p:nvPr>
            <p:ph idx="14"/>
          </p:nvPr>
        </p:nvSpPr>
        <p:spPr>
          <a:xfrm>
            <a:off x="6400800" y="3386921"/>
            <a:ext cx="5197472" cy="2609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Bleed Image + Content">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BEFD00-63AF-477A-B250-28C50EBD3E1E}"/>
              </a:ext>
            </a:extLst>
          </p:cNvPr>
          <p:cNvSpPr>
            <a:spLocks noGrp="1"/>
          </p:cNvSpPr>
          <p:nvPr>
            <p:ph type="pic" sz="quarter" idx="12"/>
          </p:nvPr>
        </p:nvSpPr>
        <p:spPr>
          <a:xfrm>
            <a:off x="0" y="0"/>
            <a:ext cx="12192000" cy="6858000"/>
          </a:xfrm>
        </p:spPr>
        <p:txBody>
          <a:bodyPr/>
          <a:lstStyle/>
          <a:p>
            <a:endParaRPr lang="en-US"/>
          </a:p>
        </p:txBody>
      </p:sp>
      <p:sp>
        <p:nvSpPr>
          <p:cNvPr id="17" name="Rectangle 16">
            <a:extLst>
              <a:ext uri="{FF2B5EF4-FFF2-40B4-BE49-F238E27FC236}">
                <a16:creationId xmlns:a16="http://schemas.microsoft.com/office/drawing/2014/main" id="{5AD7F513-ACAE-44BB-AF2F-D08DA2B28D8D}"/>
              </a:ext>
            </a:extLst>
          </p:cNvPr>
          <p:cNvSpPr/>
          <p:nvPr userDrawn="1"/>
        </p:nvSpPr>
        <p:spPr>
          <a:xfrm>
            <a:off x="0" y="2560320"/>
            <a:ext cx="12192000" cy="4297680"/>
          </a:xfrm>
          <a:prstGeom prst="rect">
            <a:avLst/>
          </a:prstGeom>
          <a:gradFill>
            <a:gsLst>
              <a:gs pos="0">
                <a:srgbClr val="000000">
                  <a:alpha val="0"/>
                </a:srgbClr>
              </a:gs>
              <a:gs pos="50000">
                <a:srgbClr val="000000"/>
              </a:gs>
              <a:gs pos="100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2000" b="1">
              <a:solidFill>
                <a:schemeClr val="bg1"/>
              </a:solidFill>
              <a:latin typeface="+mj-lt"/>
            </a:endParaRPr>
          </a:p>
        </p:txBody>
      </p:sp>
      <p:sp>
        <p:nvSpPr>
          <p:cNvPr id="8" name="Title 7">
            <a:extLst>
              <a:ext uri="{FF2B5EF4-FFF2-40B4-BE49-F238E27FC236}">
                <a16:creationId xmlns:a16="http://schemas.microsoft.com/office/drawing/2014/main" id="{9E4F277F-73A1-45A7-A55C-3CEEDCBAEEEC}"/>
              </a:ext>
            </a:extLst>
          </p:cNvPr>
          <p:cNvSpPr>
            <a:spLocks noGrp="1"/>
          </p:cNvSpPr>
          <p:nvPr userDrawn="1">
            <p:ph type="title"/>
          </p:nvPr>
        </p:nvSpPr>
        <p:spPr>
          <a:xfrm>
            <a:off x="609600" y="4174718"/>
            <a:ext cx="10972800" cy="498598"/>
          </a:xfrm>
        </p:spPr>
        <p:txBody>
          <a:bodyPr wrap="square" anchor="b">
            <a:spAutoFit/>
          </a:bodyPr>
          <a:lstStyle>
            <a:lvl1pPr>
              <a:defRPr>
                <a:solidFill>
                  <a:schemeClr val="bg1"/>
                </a:solidFill>
              </a:defRPr>
            </a:lvl1pPr>
          </a:lstStyle>
          <a:p>
            <a:r>
              <a:rPr lang="en-US"/>
              <a:t>Click to edit Master title style</a:t>
            </a:r>
          </a:p>
        </p:txBody>
      </p:sp>
      <p:sp>
        <p:nvSpPr>
          <p:cNvPr id="11" name="Slide Number Placeholder 10">
            <a:extLst>
              <a:ext uri="{FF2B5EF4-FFF2-40B4-BE49-F238E27FC236}">
                <a16:creationId xmlns:a16="http://schemas.microsoft.com/office/drawing/2014/main" id="{4049414A-603E-43B8-97B4-413C4C0D1CBC}"/>
              </a:ext>
            </a:extLst>
          </p:cNvPr>
          <p:cNvSpPr>
            <a:spLocks noGrp="1"/>
          </p:cNvSpPr>
          <p:nvPr userDrawn="1">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12" name="Content Placeholder 2">
            <a:extLst>
              <a:ext uri="{FF2B5EF4-FFF2-40B4-BE49-F238E27FC236}">
                <a16:creationId xmlns:a16="http://schemas.microsoft.com/office/drawing/2014/main" id="{68CDCC3A-AE71-4F2D-86CE-0CECC30E56EC}"/>
              </a:ext>
            </a:extLst>
          </p:cNvPr>
          <p:cNvSpPr>
            <a:spLocks noGrp="1"/>
          </p:cNvSpPr>
          <p:nvPr>
            <p:ph idx="1"/>
          </p:nvPr>
        </p:nvSpPr>
        <p:spPr>
          <a:xfrm>
            <a:off x="612774" y="5005326"/>
            <a:ext cx="10972801" cy="12097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AB9C53BB-399B-4836-B8C9-76662832F3CD}"/>
              </a:ext>
            </a:extLst>
          </p:cNvPr>
          <p:cNvSpPr>
            <a:spLocks noGrp="1"/>
          </p:cNvSpPr>
          <p:nvPr>
            <p:ph type="body" sz="quarter" idx="11"/>
          </p:nvPr>
        </p:nvSpPr>
        <p:spPr>
          <a:xfrm>
            <a:off x="609599" y="3759641"/>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13" name="Picture 12">
            <a:extLst>
              <a:ext uri="{FF2B5EF4-FFF2-40B4-BE49-F238E27FC236}">
                <a16:creationId xmlns:a16="http://schemas.microsoft.com/office/drawing/2014/main" id="{C223E97A-399D-437F-B6D5-C6BB052B82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180050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86">
          <p15:clr>
            <a:srgbClr val="FBAE40"/>
          </p15:clr>
        </p15:guide>
        <p15:guide id="3" pos="729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Content (whit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BEFD00-63AF-477A-B250-28C50EBD3E1E}"/>
              </a:ext>
            </a:extLst>
          </p:cNvPr>
          <p:cNvSpPr>
            <a:spLocks noGrp="1"/>
          </p:cNvSpPr>
          <p:nvPr>
            <p:ph type="pic" sz="quarter" idx="12"/>
          </p:nvPr>
        </p:nvSpPr>
        <p:spPr>
          <a:xfrm>
            <a:off x="0" y="0"/>
            <a:ext cx="12192000" cy="4519244"/>
          </a:xfrm>
        </p:spPr>
        <p:txBody>
          <a:bodyPr/>
          <a:lstStyle/>
          <a:p>
            <a:endParaRPr lang="en-US"/>
          </a:p>
        </p:txBody>
      </p:sp>
      <p:sp>
        <p:nvSpPr>
          <p:cNvPr id="8" name="Title 7">
            <a:extLst>
              <a:ext uri="{FF2B5EF4-FFF2-40B4-BE49-F238E27FC236}">
                <a16:creationId xmlns:a16="http://schemas.microsoft.com/office/drawing/2014/main" id="{9E4F277F-73A1-45A7-A55C-3CEEDCBAEEEC}"/>
              </a:ext>
            </a:extLst>
          </p:cNvPr>
          <p:cNvSpPr>
            <a:spLocks noGrp="1"/>
          </p:cNvSpPr>
          <p:nvPr userDrawn="1">
            <p:ph type="title"/>
          </p:nvPr>
        </p:nvSpPr>
        <p:spPr>
          <a:xfrm>
            <a:off x="609600" y="4934321"/>
            <a:ext cx="10972800" cy="498598"/>
          </a:xfrm>
        </p:spPr>
        <p:txBody>
          <a:bodyPr wrap="square" anchor="b">
            <a:spAutoFit/>
          </a:bodyPr>
          <a:lstStyle>
            <a:lvl1pPr>
              <a:defRPr>
                <a:solidFill>
                  <a:schemeClr val="tx1"/>
                </a:solidFill>
              </a:defRPr>
            </a:lvl1pPr>
          </a:lstStyle>
          <a:p>
            <a:r>
              <a:rPr lang="en-US"/>
              <a:t>Click to edit Master title style</a:t>
            </a:r>
          </a:p>
        </p:txBody>
      </p:sp>
      <p:sp>
        <p:nvSpPr>
          <p:cNvPr id="11" name="Slide Number Placeholder 10">
            <a:extLst>
              <a:ext uri="{FF2B5EF4-FFF2-40B4-BE49-F238E27FC236}">
                <a16:creationId xmlns:a16="http://schemas.microsoft.com/office/drawing/2014/main" id="{4049414A-603E-43B8-97B4-413C4C0D1CBC}"/>
              </a:ext>
            </a:extLst>
          </p:cNvPr>
          <p:cNvSpPr>
            <a:spLocks noGrp="1"/>
          </p:cNvSpPr>
          <p:nvPr userDrawn="1">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12" name="Content Placeholder 2">
            <a:extLst>
              <a:ext uri="{FF2B5EF4-FFF2-40B4-BE49-F238E27FC236}">
                <a16:creationId xmlns:a16="http://schemas.microsoft.com/office/drawing/2014/main" id="{68CDCC3A-AE71-4F2D-86CE-0CECC30E56EC}"/>
              </a:ext>
            </a:extLst>
          </p:cNvPr>
          <p:cNvSpPr>
            <a:spLocks noGrp="1"/>
          </p:cNvSpPr>
          <p:nvPr>
            <p:ph idx="1"/>
          </p:nvPr>
        </p:nvSpPr>
        <p:spPr>
          <a:xfrm>
            <a:off x="612774" y="5487607"/>
            <a:ext cx="10972801" cy="12097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AB9C53BB-399B-4836-B8C9-76662832F3CD}"/>
              </a:ext>
            </a:extLst>
          </p:cNvPr>
          <p:cNvSpPr>
            <a:spLocks noGrp="1"/>
          </p:cNvSpPr>
          <p:nvPr>
            <p:ph type="body" sz="quarter" idx="11"/>
          </p:nvPr>
        </p:nvSpPr>
        <p:spPr>
          <a:xfrm>
            <a:off x="609599" y="4519244"/>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Tree>
    <p:extLst>
      <p:ext uri="{BB962C8B-B14F-4D97-AF65-F5344CB8AC3E}">
        <p14:creationId xmlns:p14="http://schemas.microsoft.com/office/powerpoint/2010/main" val="186160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86">
          <p15:clr>
            <a:srgbClr val="FBAE40"/>
          </p15:clr>
        </p15:guide>
        <p15:guide id="3" pos="729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Bleed Image + Title">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D7F513-ACAE-44BB-AF2F-D08DA2B28D8D}"/>
              </a:ext>
            </a:extLst>
          </p:cNvPr>
          <p:cNvSpPr/>
          <p:nvPr userDrawn="1"/>
        </p:nvSpPr>
        <p:spPr>
          <a:xfrm>
            <a:off x="0" y="3722158"/>
            <a:ext cx="12192000" cy="3135842"/>
          </a:xfrm>
          <a:prstGeom prst="rect">
            <a:avLst/>
          </a:prstGeom>
          <a:gradFill>
            <a:gsLst>
              <a:gs pos="0">
                <a:srgbClr val="000000">
                  <a:alpha val="0"/>
                </a:srgbClr>
              </a:gs>
              <a:gs pos="65000">
                <a:srgbClr val="000000"/>
              </a:gs>
              <a:gs pos="100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2000" b="1">
              <a:solidFill>
                <a:schemeClr val="bg1"/>
              </a:solidFill>
              <a:latin typeface="+mj-lt"/>
            </a:endParaRPr>
          </a:p>
        </p:txBody>
      </p:sp>
      <p:sp>
        <p:nvSpPr>
          <p:cNvPr id="3" name="Picture Placeholder 2">
            <a:extLst>
              <a:ext uri="{FF2B5EF4-FFF2-40B4-BE49-F238E27FC236}">
                <a16:creationId xmlns:a16="http://schemas.microsoft.com/office/drawing/2014/main" id="{E5BEFD00-63AF-477A-B250-28C50EBD3E1E}"/>
              </a:ext>
            </a:extLst>
          </p:cNvPr>
          <p:cNvSpPr>
            <a:spLocks noGrp="1"/>
          </p:cNvSpPr>
          <p:nvPr>
            <p:ph type="pic" sz="quarter" idx="12"/>
          </p:nvPr>
        </p:nvSpPr>
        <p:spPr>
          <a:xfrm>
            <a:off x="0" y="0"/>
            <a:ext cx="12192000" cy="6858000"/>
          </a:xfrm>
        </p:spPr>
        <p:txBody>
          <a:bodyPr/>
          <a:lstStyle/>
          <a:p>
            <a:endParaRPr lang="en-US"/>
          </a:p>
        </p:txBody>
      </p:sp>
      <p:sp>
        <p:nvSpPr>
          <p:cNvPr id="8" name="Title 7">
            <a:extLst>
              <a:ext uri="{FF2B5EF4-FFF2-40B4-BE49-F238E27FC236}">
                <a16:creationId xmlns:a16="http://schemas.microsoft.com/office/drawing/2014/main" id="{9E4F277F-73A1-45A7-A55C-3CEEDCBAEEEC}"/>
              </a:ext>
            </a:extLst>
          </p:cNvPr>
          <p:cNvSpPr>
            <a:spLocks noGrp="1"/>
          </p:cNvSpPr>
          <p:nvPr userDrawn="1">
            <p:ph type="title"/>
          </p:nvPr>
        </p:nvSpPr>
        <p:spPr>
          <a:xfrm>
            <a:off x="609600" y="5826364"/>
            <a:ext cx="10972800" cy="498598"/>
          </a:xfrm>
        </p:spPr>
        <p:txBody>
          <a:bodyPr wrap="square" anchor="b">
            <a:spAutoFit/>
          </a:bodyPr>
          <a:lstStyle>
            <a:lvl1pPr>
              <a:defRPr>
                <a:solidFill>
                  <a:schemeClr val="bg1"/>
                </a:solidFill>
              </a:defRPr>
            </a:lvl1pPr>
          </a:lstStyle>
          <a:p>
            <a:r>
              <a:rPr lang="en-US"/>
              <a:t>Click to edit Master title style</a:t>
            </a:r>
          </a:p>
        </p:txBody>
      </p:sp>
      <p:sp>
        <p:nvSpPr>
          <p:cNvPr id="11" name="Slide Number Placeholder 10">
            <a:extLst>
              <a:ext uri="{FF2B5EF4-FFF2-40B4-BE49-F238E27FC236}">
                <a16:creationId xmlns:a16="http://schemas.microsoft.com/office/drawing/2014/main" id="{4049414A-603E-43B8-97B4-413C4C0D1CBC}"/>
              </a:ext>
            </a:extLst>
          </p:cNvPr>
          <p:cNvSpPr>
            <a:spLocks noGrp="1"/>
          </p:cNvSpPr>
          <p:nvPr userDrawn="1">
            <p:ph type="sldNum" sz="quarter" idx="13"/>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14" name="Text Placeholder 9">
            <a:extLst>
              <a:ext uri="{FF2B5EF4-FFF2-40B4-BE49-F238E27FC236}">
                <a16:creationId xmlns:a16="http://schemas.microsoft.com/office/drawing/2014/main" id="{DFEC735B-F2A4-4C62-ACCA-583ECE733405}"/>
              </a:ext>
            </a:extLst>
          </p:cNvPr>
          <p:cNvSpPr>
            <a:spLocks noGrp="1"/>
          </p:cNvSpPr>
          <p:nvPr userDrawn="1">
            <p:ph type="body" sz="quarter" idx="14"/>
          </p:nvPr>
        </p:nvSpPr>
        <p:spPr>
          <a:xfrm>
            <a:off x="609599" y="5415164"/>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9" name="Picture 8">
            <a:extLst>
              <a:ext uri="{FF2B5EF4-FFF2-40B4-BE49-F238E27FC236}">
                <a16:creationId xmlns:a16="http://schemas.microsoft.com/office/drawing/2014/main" id="{3D665BF6-DA02-4FEC-8A9A-9C9A396924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64605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86">
          <p15:clr>
            <a:srgbClr val="FBAE40"/>
          </p15:clr>
        </p15:guide>
        <p15:guide id="3" pos="729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627705-943C-4D31-B781-CE516A4CF4B2}"/>
              </a:ext>
            </a:extLst>
          </p:cNvPr>
          <p:cNvSpPr>
            <a:spLocks noGrp="1"/>
          </p:cNvSpPr>
          <p:nvPr>
            <p:ph type="pic" sz="quarter" idx="11"/>
          </p:nvPr>
        </p:nvSpPr>
        <p:spPr>
          <a:xfrm>
            <a:off x="0" y="0"/>
            <a:ext cx="12192000" cy="6858000"/>
          </a:xfrm>
        </p:spPr>
        <p:txBody>
          <a:bodyPr/>
          <a:lstStyle/>
          <a:p>
            <a:endParaRPr lang="en-US"/>
          </a:p>
        </p:txBody>
      </p:sp>
      <p:sp>
        <p:nvSpPr>
          <p:cNvPr id="6" name="Slide Number Placeholder 5">
            <a:extLst>
              <a:ext uri="{FF2B5EF4-FFF2-40B4-BE49-F238E27FC236}">
                <a16:creationId xmlns:a16="http://schemas.microsoft.com/office/drawing/2014/main" id="{2F266F71-8E69-45C3-A769-6B8D4B6D8DBE}"/>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Tree>
    <p:extLst>
      <p:ext uri="{BB962C8B-B14F-4D97-AF65-F5344CB8AC3E}">
        <p14:creationId xmlns:p14="http://schemas.microsoft.com/office/powerpoint/2010/main" val="1240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6ABAE-7049-453B-8B8E-C5DDC02A4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9152" y="597408"/>
            <a:ext cx="7473696" cy="5663184"/>
          </a:xfrm>
          <a:prstGeom prst="rect">
            <a:avLst/>
          </a:prstGeom>
        </p:spPr>
      </p:pic>
      <p:sp>
        <p:nvSpPr>
          <p:cNvPr id="2" name="Title 1">
            <a:extLst>
              <a:ext uri="{FF2B5EF4-FFF2-40B4-BE49-F238E27FC236}">
                <a16:creationId xmlns:a16="http://schemas.microsoft.com/office/drawing/2014/main" id="{A42A9839-B7AB-4835-ADCF-C08A90014FD9}"/>
              </a:ext>
            </a:extLst>
          </p:cNvPr>
          <p:cNvSpPr>
            <a:spLocks noGrp="1"/>
          </p:cNvSpPr>
          <p:nvPr>
            <p:ph type="title"/>
          </p:nvPr>
        </p:nvSpPr>
        <p:spPr>
          <a:xfrm>
            <a:off x="328875" y="2870385"/>
            <a:ext cx="11534248" cy="1117229"/>
          </a:xfrm>
          <a:solidFill>
            <a:schemeClr val="tx1"/>
          </a:solidFill>
        </p:spPr>
        <p:txBody>
          <a:bodyPr wrap="none" lIns="182880" tIns="182880" rIns="182880" bIns="182880" anchor="ctr">
            <a:spAutoFit/>
          </a:bodyPr>
          <a:lstStyle>
            <a:lvl1pPr algn="ctr">
              <a:defRPr sz="54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F7D62167-FB9E-4528-8586-66F6E1B47B92}"/>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6" name="Text Placeholder 9">
            <a:extLst>
              <a:ext uri="{FF2B5EF4-FFF2-40B4-BE49-F238E27FC236}">
                <a16:creationId xmlns:a16="http://schemas.microsoft.com/office/drawing/2014/main" id="{3167F080-BA9E-470B-B4D3-0C0B4ECDC13A}"/>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8" name="Picture 7">
            <a:extLst>
              <a:ext uri="{FF2B5EF4-FFF2-40B4-BE49-F238E27FC236}">
                <a16:creationId xmlns:a16="http://schemas.microsoft.com/office/drawing/2014/main" id="{490E69DA-8D41-427B-BDAD-527EE07C2A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3826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C0AD72-E3CD-4304-AA4C-5226BE768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7872" y="67056"/>
            <a:ext cx="5096256" cy="6723888"/>
          </a:xfrm>
          <a:prstGeom prst="rect">
            <a:avLst/>
          </a:prstGeom>
        </p:spPr>
      </p:pic>
      <p:sp>
        <p:nvSpPr>
          <p:cNvPr id="2" name="Title 1">
            <a:extLst>
              <a:ext uri="{FF2B5EF4-FFF2-40B4-BE49-F238E27FC236}">
                <a16:creationId xmlns:a16="http://schemas.microsoft.com/office/drawing/2014/main" id="{A42A9839-B7AB-4835-ADCF-C08A90014FD9}"/>
              </a:ext>
            </a:extLst>
          </p:cNvPr>
          <p:cNvSpPr>
            <a:spLocks noGrp="1"/>
          </p:cNvSpPr>
          <p:nvPr>
            <p:ph type="title"/>
          </p:nvPr>
        </p:nvSpPr>
        <p:spPr>
          <a:xfrm>
            <a:off x="328875" y="2870385"/>
            <a:ext cx="11534248" cy="1117229"/>
          </a:xfrm>
          <a:solidFill>
            <a:schemeClr val="tx1"/>
          </a:solidFill>
        </p:spPr>
        <p:txBody>
          <a:bodyPr wrap="none" lIns="182880" tIns="182880" rIns="182880" bIns="182880" anchor="ctr">
            <a:spAutoFit/>
          </a:bodyPr>
          <a:lstStyle>
            <a:lvl1pPr algn="ctr">
              <a:defRPr sz="54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F7D62167-FB9E-4528-8586-66F6E1B47B92}"/>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8" name="Text Placeholder 9">
            <a:extLst>
              <a:ext uri="{FF2B5EF4-FFF2-40B4-BE49-F238E27FC236}">
                <a16:creationId xmlns:a16="http://schemas.microsoft.com/office/drawing/2014/main" id="{DD0260A3-E426-4869-B912-5202B725CEEA}"/>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6" name="Picture 5">
            <a:extLst>
              <a:ext uri="{FF2B5EF4-FFF2-40B4-BE49-F238E27FC236}">
                <a16:creationId xmlns:a16="http://schemas.microsoft.com/office/drawing/2014/main" id="{9D73A429-1503-4EF0-ADAD-0AA214AA9E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151243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328026-22AB-4A54-82C0-63E239E89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2952" y="539496"/>
            <a:ext cx="7626096" cy="5779008"/>
          </a:xfrm>
          <a:prstGeom prst="rect">
            <a:avLst/>
          </a:prstGeom>
        </p:spPr>
      </p:pic>
      <p:sp>
        <p:nvSpPr>
          <p:cNvPr id="2" name="Title 1">
            <a:extLst>
              <a:ext uri="{FF2B5EF4-FFF2-40B4-BE49-F238E27FC236}">
                <a16:creationId xmlns:a16="http://schemas.microsoft.com/office/drawing/2014/main" id="{A42A9839-B7AB-4835-ADCF-C08A90014FD9}"/>
              </a:ext>
            </a:extLst>
          </p:cNvPr>
          <p:cNvSpPr>
            <a:spLocks noGrp="1"/>
          </p:cNvSpPr>
          <p:nvPr>
            <p:ph type="title"/>
          </p:nvPr>
        </p:nvSpPr>
        <p:spPr>
          <a:xfrm>
            <a:off x="328875" y="2870385"/>
            <a:ext cx="11534248" cy="1117229"/>
          </a:xfrm>
          <a:solidFill>
            <a:schemeClr val="tx1"/>
          </a:solidFill>
        </p:spPr>
        <p:txBody>
          <a:bodyPr wrap="none" lIns="182880" tIns="182880" rIns="182880" bIns="182880" anchor="ctr">
            <a:spAutoFit/>
          </a:bodyPr>
          <a:lstStyle>
            <a:lvl1pPr algn="ctr">
              <a:defRPr sz="54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F7D62167-FB9E-4528-8586-66F6E1B47B92}"/>
              </a:ext>
            </a:extLst>
          </p:cNvPr>
          <p:cNvSpPr>
            <a:spLocks noGrp="1"/>
          </p:cNvSpPr>
          <p:nvPr>
            <p:ph type="sldNum" sz="quarter" idx="10"/>
          </p:nvPr>
        </p:nvSpPr>
        <p:spPr/>
        <p:txBody>
          <a:bodyPr/>
          <a:lstStyle>
            <a:lvl1pPr>
              <a:defRPr>
                <a:solidFill>
                  <a:schemeClr val="bg1"/>
                </a:solidFill>
              </a:defRPr>
            </a:lvl1pPr>
          </a:lstStyle>
          <a:p>
            <a:fld id="{7B2D2A18-6461-447C-86EA-4D691460CB1A}" type="slidenum">
              <a:rPr lang="en-US" smtClean="0"/>
              <a:pPr/>
              <a:t>‹#›</a:t>
            </a:fld>
            <a:endParaRPr lang="en-US"/>
          </a:p>
        </p:txBody>
      </p:sp>
      <p:sp>
        <p:nvSpPr>
          <p:cNvPr id="8" name="Text Placeholder 9">
            <a:extLst>
              <a:ext uri="{FF2B5EF4-FFF2-40B4-BE49-F238E27FC236}">
                <a16:creationId xmlns:a16="http://schemas.microsoft.com/office/drawing/2014/main" id="{FF302D79-306C-4E21-B423-9E4B9D16A5CE}"/>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pic>
        <p:nvPicPr>
          <p:cNvPr id="6" name="Picture 5">
            <a:extLst>
              <a:ext uri="{FF2B5EF4-FFF2-40B4-BE49-F238E27FC236}">
                <a16:creationId xmlns:a16="http://schemas.microsoft.com/office/drawing/2014/main" id="{EF02A5FA-8721-4B38-996A-C7C75E5432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00" y="5996032"/>
            <a:ext cx="914400" cy="349250"/>
          </a:xfrm>
          <a:prstGeom prst="rect">
            <a:avLst/>
          </a:prstGeom>
        </p:spPr>
      </p:pic>
    </p:spTree>
    <p:extLst>
      <p:ext uri="{BB962C8B-B14F-4D97-AF65-F5344CB8AC3E}">
        <p14:creationId xmlns:p14="http://schemas.microsoft.com/office/powerpoint/2010/main" val="69140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93D7989F-93B1-492A-9411-1A9B7F1E69E0}"/>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2928024E-04FD-47FE-BEEB-028EAABC3C2C}"/>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63FC2AB0-8867-48F6-9057-CD8DE93CAE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345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66F71-8E69-45C3-A769-6B8D4B6D8DBE}"/>
              </a:ext>
            </a:extLst>
          </p:cNvPr>
          <p:cNvSpPr>
            <a:spLocks noGrp="1"/>
          </p:cNvSpPr>
          <p:nvPr>
            <p:ph type="sldNum" sz="quarter" idx="10"/>
          </p:nvPr>
        </p:nvSpPr>
        <p:spPr/>
        <p:txBody>
          <a:bodyPr/>
          <a:lstStyle/>
          <a:p>
            <a:fld id="{7B2D2A18-6461-447C-86EA-4D691460CB1A}" type="slidenum">
              <a:rPr lang="en-US" smtClean="0"/>
              <a:pPr/>
              <a:t>‹#›</a:t>
            </a:fld>
            <a:endParaRPr lang="en-US"/>
          </a:p>
        </p:txBody>
      </p:sp>
    </p:spTree>
    <p:extLst>
      <p:ext uri="{BB962C8B-B14F-4D97-AF65-F5344CB8AC3E}">
        <p14:creationId xmlns:p14="http://schemas.microsoft.com/office/powerpoint/2010/main" val="297067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ong Content / Let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4467225" y="614490"/>
            <a:ext cx="7115175" cy="5330952"/>
          </a:xfrm>
        </p:spPr>
        <p:txBody>
          <a:bodyPr numCol="1" spcCol="0">
            <a:normAutofit/>
          </a:bodyPr>
          <a:lstStyle>
            <a:lvl1pPr>
              <a:spcBef>
                <a:spcPts val="600"/>
              </a:spcBef>
              <a:defRPr sz="1300"/>
            </a:lvl1pPr>
            <a:lvl2pPr>
              <a:spcBef>
                <a:spcPts val="300"/>
              </a:spcBef>
              <a:defRPr sz="1200"/>
            </a:lvl2pPr>
            <a:lvl3pPr>
              <a:spcBef>
                <a:spcPts val="300"/>
              </a:spcBef>
              <a:defRPr sz="1050"/>
            </a:lvl3pPr>
            <a:lvl4pPr>
              <a:spcBef>
                <a:spcPts val="300"/>
              </a:spcBef>
              <a:defRPr sz="1050"/>
            </a:lvl4pPr>
            <a:lvl5pPr>
              <a:spcBef>
                <a:spcPts val="3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cxnSp>
        <p:nvCxnSpPr>
          <p:cNvPr id="8" name="Straight Connector 7">
            <a:extLst>
              <a:ext uri="{FF2B5EF4-FFF2-40B4-BE49-F238E27FC236}">
                <a16:creationId xmlns:a16="http://schemas.microsoft.com/office/drawing/2014/main" id="{1694B161-1551-43B0-9C04-D63D30217E6C}"/>
              </a:ext>
            </a:extLst>
          </p:cNvPr>
          <p:cNvCxnSpPr>
            <a:cxnSpLocks/>
          </p:cNvCxnSpPr>
          <p:nvPr userDrawn="1"/>
        </p:nvCxnSpPr>
        <p:spPr>
          <a:xfrm>
            <a:off x="609600" y="292013"/>
            <a:ext cx="10972800" cy="0"/>
          </a:xfrm>
          <a:prstGeom prst="line">
            <a:avLst/>
          </a:prstGeom>
          <a:ln w="2857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8FE0E5-ABDE-4C9D-9794-D95E3C451A0B}"/>
              </a:ext>
            </a:extLst>
          </p:cNvPr>
          <p:cNvSpPr>
            <a:spLocks noGrp="1"/>
          </p:cNvSpPr>
          <p:nvPr>
            <p:ph type="title"/>
          </p:nvPr>
        </p:nvSpPr>
        <p:spPr>
          <a:xfrm>
            <a:off x="609600" y="614490"/>
            <a:ext cx="3255963" cy="1022786"/>
          </a:xfrm>
        </p:spPr>
        <p:txBody>
          <a:bodyPr/>
          <a:lstStyle/>
          <a:p>
            <a:r>
              <a:rPr lang="en-US"/>
              <a:t>Click to edit Master title style</a:t>
            </a:r>
          </a:p>
        </p:txBody>
      </p:sp>
    </p:spTree>
    <p:extLst>
      <p:ext uri="{BB962C8B-B14F-4D97-AF65-F5344CB8AC3E}">
        <p14:creationId xmlns:p14="http://schemas.microsoft.com/office/powerpoint/2010/main" val="357322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2625" userDrawn="1">
          <p15:clr>
            <a:srgbClr val="FBAE40"/>
          </p15:clr>
        </p15:guide>
        <p15:guide id="4" pos="2435" userDrawn="1">
          <p15:clr>
            <a:srgbClr val="FBAE40"/>
          </p15:clr>
        </p15:guide>
        <p15:guide id="5" pos="281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18FA4C-06F0-4EDE-92DC-705DB0BD58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9" t="1015" r="291" b="7614"/>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11B1B5B-1452-4865-8E96-9C7AA0CE4B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96847" y="2602119"/>
            <a:ext cx="4398306" cy="1653763"/>
          </a:xfrm>
          <a:prstGeom prst="rect">
            <a:avLst/>
          </a:prstGeom>
        </p:spPr>
      </p:pic>
    </p:spTree>
    <p:extLst>
      <p:ext uri="{BB962C8B-B14F-4D97-AF65-F5344CB8AC3E}">
        <p14:creationId xmlns:p14="http://schemas.microsoft.com/office/powerpoint/2010/main" val="368224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itle + Content (opt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47B512-D309-4227-92E2-7757F8E542B1}"/>
              </a:ext>
            </a:extLst>
          </p:cNvPr>
          <p:cNvSpPr/>
          <p:nvPr userDrawn="1"/>
        </p:nvSpPr>
        <p:spPr>
          <a:xfrm>
            <a:off x="-1" y="-3"/>
            <a:ext cx="4167189" cy="6858003"/>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15" name="Content Placeholder 2">
            <a:extLst>
              <a:ext uri="{FF2B5EF4-FFF2-40B4-BE49-F238E27FC236}">
                <a16:creationId xmlns:a16="http://schemas.microsoft.com/office/drawing/2014/main" id="{0C55773B-F801-431E-A5F7-122721869DF9}"/>
              </a:ext>
            </a:extLst>
          </p:cNvPr>
          <p:cNvSpPr>
            <a:spLocks noGrp="1"/>
          </p:cNvSpPr>
          <p:nvPr>
            <p:ph idx="13"/>
          </p:nvPr>
        </p:nvSpPr>
        <p:spPr>
          <a:xfrm>
            <a:off x="4467225" y="614490"/>
            <a:ext cx="7115175" cy="533095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CD4CD4D-F5AC-4403-9E5A-367555F206CF}"/>
              </a:ext>
            </a:extLst>
          </p:cNvPr>
          <p:cNvSpPr>
            <a:spLocks noGrp="1"/>
          </p:cNvSpPr>
          <p:nvPr>
            <p:ph type="title" hasCustomPrompt="1"/>
          </p:nvPr>
        </p:nvSpPr>
        <p:spPr>
          <a:xfrm>
            <a:off x="304800" y="1905509"/>
            <a:ext cx="2494529" cy="3046988"/>
          </a:xfrm>
          <a:noFill/>
        </p:spPr>
        <p:txBody>
          <a:bodyPr wrap="none" lIns="301752" tIns="274320" rIns="301752" bIns="274320" anchor="ctr">
            <a:spAutoFit/>
          </a:bodyPr>
          <a:lstStyle>
            <a:lvl1pPr>
              <a:defRPr sz="3600">
                <a:solidFill>
                  <a:schemeClr val="tx1"/>
                </a:solidFill>
              </a:defRPr>
            </a:lvl1pPr>
          </a:lstStyle>
          <a:p>
            <a:r>
              <a:rPr lang="en-US"/>
              <a:t>Click </a:t>
            </a:r>
            <a:br>
              <a:rPr lang="en-US"/>
            </a:br>
            <a:r>
              <a:rPr lang="en-US"/>
              <a:t>to edit </a:t>
            </a:r>
            <a:br>
              <a:rPr lang="en-US"/>
            </a:br>
            <a:r>
              <a:rPr lang="en-US"/>
              <a:t>Master </a:t>
            </a:r>
            <a:br>
              <a:rPr lang="en-US"/>
            </a:br>
            <a:r>
              <a:rPr lang="en-US"/>
              <a:t>title </a:t>
            </a:r>
            <a:br>
              <a:rPr lang="en-US"/>
            </a:br>
            <a:r>
              <a:rPr lang="en-US"/>
              <a:t>style</a:t>
            </a:r>
          </a:p>
        </p:txBody>
      </p:sp>
    </p:spTree>
    <p:extLst>
      <p:ext uri="{BB962C8B-B14F-4D97-AF65-F5344CB8AC3E}">
        <p14:creationId xmlns:p14="http://schemas.microsoft.com/office/powerpoint/2010/main" val="105608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2625">
          <p15:clr>
            <a:srgbClr val="FBAE40"/>
          </p15:clr>
        </p15:guide>
        <p15:guide id="5" pos="2814">
          <p15:clr>
            <a:srgbClr val="FBAE40"/>
          </p15:clr>
        </p15:guide>
        <p15:guide id="6" pos="243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Title + Content (opt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FE51BF-E428-47A0-88A0-E796B31524AD}"/>
              </a:ext>
            </a:extLst>
          </p:cNvPr>
          <p:cNvSpPr/>
          <p:nvPr userDrawn="1"/>
        </p:nvSpPr>
        <p:spPr>
          <a:xfrm>
            <a:off x="-1" y="-3"/>
            <a:ext cx="6096000" cy="6858003"/>
          </a:xfrm>
          <a:prstGeom prst="rect">
            <a:avLst/>
          </a:prstGeom>
          <a:solidFill>
            <a:schemeClr val="accent3"/>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6403978" y="614489"/>
            <a:ext cx="5181597" cy="5357429"/>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603" y="199413"/>
            <a:ext cx="5181598" cy="351891"/>
          </a:xfrm>
        </p:spPr>
        <p:txBody>
          <a:bodyPr wrap="square">
            <a:noAutofit/>
          </a:bodyPr>
          <a:lstStyle>
            <a:lvl1pPr marL="0" indent="0">
              <a:buNone/>
              <a:defRPr i="1" cap="all" baseline="0">
                <a:solidFill>
                  <a:schemeClr val="bg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73CEB197-36A1-4CDB-BB83-9CDC2274F05B}"/>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363825E6-AFE4-418E-8CDA-A50F2A183FCE}"/>
              </a:ext>
            </a:extLst>
          </p:cNvPr>
          <p:cNvSpPr>
            <a:spLocks noGrp="1"/>
          </p:cNvSpPr>
          <p:nvPr>
            <p:ph type="title" hasCustomPrompt="1"/>
          </p:nvPr>
        </p:nvSpPr>
        <p:spPr>
          <a:xfrm>
            <a:off x="304800" y="2389881"/>
            <a:ext cx="3619837" cy="2049792"/>
          </a:xfrm>
          <a:noFill/>
        </p:spPr>
        <p:txBody>
          <a:bodyPr wrap="none" lIns="301752" tIns="274320" rIns="301752" bIns="274320" anchor="ctr">
            <a:spAutoFit/>
          </a:bodyPr>
          <a:lstStyle>
            <a:lvl1pPr>
              <a:defRPr sz="3600">
                <a:solidFill>
                  <a:schemeClr val="tx1"/>
                </a:solidFill>
              </a:defRPr>
            </a:lvl1pPr>
          </a:lstStyle>
          <a:p>
            <a:r>
              <a:rPr lang="en-US"/>
              <a:t>Click to </a:t>
            </a:r>
            <a:br>
              <a:rPr lang="en-US"/>
            </a:br>
            <a:r>
              <a:rPr lang="en-US"/>
              <a:t>edit Master </a:t>
            </a:r>
            <a:br>
              <a:rPr lang="en-US"/>
            </a:br>
            <a:r>
              <a:rPr lang="en-US"/>
              <a:t>title style</a:t>
            </a:r>
          </a:p>
        </p:txBody>
      </p:sp>
    </p:spTree>
    <p:extLst>
      <p:ext uri="{BB962C8B-B14F-4D97-AF65-F5344CB8AC3E}">
        <p14:creationId xmlns:p14="http://schemas.microsoft.com/office/powerpoint/2010/main" val="21868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p15:clr>
            <a:srgbClr val="FBAE40"/>
          </p15:clr>
        </p15:guide>
        <p15:guide id="3" pos="4032">
          <p15:clr>
            <a:srgbClr val="FBAE40"/>
          </p15:clr>
        </p15:guide>
        <p15:guide id="5" pos="3648">
          <p15:clr>
            <a:srgbClr val="FBAE40"/>
          </p15:clr>
        </p15:guide>
        <p15:guide id="6" pos="384">
          <p15:clr>
            <a:srgbClr val="FBAE40"/>
          </p15:clr>
        </p15:guide>
        <p15:guide id="7" pos="34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itle + Content (opt6)">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609599" y="199413"/>
            <a:ext cx="10972801"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76774E61-2C85-4816-80A3-763960EB1957}"/>
              </a:ext>
            </a:extLst>
          </p:cNvPr>
          <p:cNvSpPr>
            <a:spLocks noGrp="1"/>
          </p:cNvSpPr>
          <p:nvPr>
            <p:ph type="sldNum" sz="quarter" idx="12"/>
          </p:nvPr>
        </p:nvSpPr>
        <p:spPr/>
        <p:txBody>
          <a:bodyPr/>
          <a:lstStyle/>
          <a:p>
            <a:fld id="{7B2D2A18-6461-447C-86EA-4D691460CB1A}" type="slidenum">
              <a:rPr lang="en-US" smtClean="0"/>
              <a:pPr/>
              <a:t>‹#›</a:t>
            </a:fld>
            <a:endParaRPr lang="en-US"/>
          </a:p>
        </p:txBody>
      </p:sp>
      <p:sp>
        <p:nvSpPr>
          <p:cNvPr id="15" name="Content Placeholder 2">
            <a:extLst>
              <a:ext uri="{FF2B5EF4-FFF2-40B4-BE49-F238E27FC236}">
                <a16:creationId xmlns:a16="http://schemas.microsoft.com/office/drawing/2014/main" id="{0C55773B-F801-431E-A5F7-122721869DF9}"/>
              </a:ext>
            </a:extLst>
          </p:cNvPr>
          <p:cNvSpPr>
            <a:spLocks noGrp="1"/>
          </p:cNvSpPr>
          <p:nvPr>
            <p:ph idx="13"/>
          </p:nvPr>
        </p:nvSpPr>
        <p:spPr>
          <a:xfrm>
            <a:off x="6400800" y="614490"/>
            <a:ext cx="5181600" cy="5330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CD4CD4D-F5AC-4403-9E5A-367555F206CF}"/>
              </a:ext>
            </a:extLst>
          </p:cNvPr>
          <p:cNvSpPr>
            <a:spLocks noGrp="1"/>
          </p:cNvSpPr>
          <p:nvPr>
            <p:ph type="title"/>
          </p:nvPr>
        </p:nvSpPr>
        <p:spPr>
          <a:xfrm>
            <a:off x="609600" y="614490"/>
            <a:ext cx="5181600" cy="1022786"/>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02944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p15:clr>
            <a:srgbClr val="FBAE40"/>
          </p15:clr>
        </p15:guide>
        <p15:guide id="2" pos="7296">
          <p15:clr>
            <a:srgbClr val="FBAE40"/>
          </p15:clr>
        </p15:guide>
        <p15:guide id="3" pos="3648" userDrawn="1">
          <p15:clr>
            <a:srgbClr val="FBAE40"/>
          </p15:clr>
        </p15:guide>
        <p15:guide id="5" pos="40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Image + Tex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66002-990C-4C7E-A59D-224C3C9148CE}"/>
              </a:ext>
            </a:extLst>
          </p:cNvPr>
          <p:cNvSpPr>
            <a:spLocks noGrp="1"/>
          </p:cNvSpPr>
          <p:nvPr>
            <p:ph idx="1"/>
          </p:nvPr>
        </p:nvSpPr>
        <p:spPr>
          <a:xfrm>
            <a:off x="4468812" y="1947672"/>
            <a:ext cx="711358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3639D27-E682-4880-914C-8F9291E5F4E9}"/>
              </a:ext>
            </a:extLst>
          </p:cNvPr>
          <p:cNvSpPr>
            <a:spLocks noGrp="1"/>
          </p:cNvSpPr>
          <p:nvPr>
            <p:ph type="body" sz="quarter" idx="11"/>
          </p:nvPr>
        </p:nvSpPr>
        <p:spPr>
          <a:xfrm>
            <a:off x="4468812" y="199413"/>
            <a:ext cx="7113588" cy="351891"/>
          </a:xfrm>
        </p:spPr>
        <p:txBody>
          <a:bodyPr wrap="square">
            <a:noAutofit/>
          </a:bodyPr>
          <a:lstStyle>
            <a:lvl1pPr marL="0" indent="0">
              <a:buNone/>
              <a:defRPr i="1" cap="all" baseline="0">
                <a:solidFill>
                  <a:schemeClr val="accent1"/>
                </a:solidFill>
                <a:latin typeface="Montserrat SemiBold" panose="00000700000000000000" pitchFamily="2" charset="0"/>
              </a:defRPr>
            </a:lvl1pPr>
            <a:lvl2pPr marL="228600" indent="0">
              <a:buNone/>
              <a:defRPr i="1">
                <a:latin typeface="Montserrat SemiBold" panose="00000700000000000000" pitchFamily="2" charset="0"/>
              </a:defRPr>
            </a:lvl2pPr>
            <a:lvl3pPr marL="457200" indent="0">
              <a:buNone/>
              <a:defRPr i="1">
                <a:latin typeface="Montserrat SemiBold" panose="00000700000000000000" pitchFamily="2" charset="0"/>
              </a:defRPr>
            </a:lvl3pPr>
            <a:lvl4pPr marL="685800" indent="0">
              <a:buNone/>
              <a:defRPr i="1">
                <a:latin typeface="Montserrat SemiBold" panose="00000700000000000000" pitchFamily="2" charset="0"/>
              </a:defRPr>
            </a:lvl4pPr>
            <a:lvl5pPr marL="914400" indent="0">
              <a:buNone/>
              <a:defRPr i="1">
                <a:latin typeface="Montserrat SemiBold" panose="00000700000000000000" pitchFamily="2" charset="0"/>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AE75E706-2BD2-4772-A971-AD5DBCD425F0}"/>
              </a:ext>
            </a:extLst>
          </p:cNvPr>
          <p:cNvSpPr>
            <a:spLocks noGrp="1"/>
          </p:cNvSpPr>
          <p:nvPr>
            <p:ph type="pic" sz="quarter" idx="12"/>
          </p:nvPr>
        </p:nvSpPr>
        <p:spPr>
          <a:xfrm>
            <a:off x="0" y="0"/>
            <a:ext cx="3863975" cy="6858000"/>
          </a:xfrm>
        </p:spPr>
        <p:txBody>
          <a:bodyPr/>
          <a:lstStyle/>
          <a:p>
            <a:endParaRPr lang="en-US"/>
          </a:p>
        </p:txBody>
      </p:sp>
      <p:sp>
        <p:nvSpPr>
          <p:cNvPr id="9" name="Slide Number Placeholder 8">
            <a:extLst>
              <a:ext uri="{FF2B5EF4-FFF2-40B4-BE49-F238E27FC236}">
                <a16:creationId xmlns:a16="http://schemas.microsoft.com/office/drawing/2014/main" id="{46F83DAF-8845-4740-ACB6-ABB877317207}"/>
              </a:ext>
            </a:extLst>
          </p:cNvPr>
          <p:cNvSpPr>
            <a:spLocks noGrp="1"/>
          </p:cNvSpPr>
          <p:nvPr>
            <p:ph type="sldNum" sz="quarter" idx="13"/>
          </p:nvPr>
        </p:nvSpPr>
        <p:spPr/>
        <p:txBody>
          <a:bodyPr/>
          <a:lstStyle/>
          <a:p>
            <a:fld id="{7B2D2A18-6461-447C-86EA-4D691460CB1A}" type="slidenum">
              <a:rPr lang="en-US" smtClean="0"/>
              <a:pPr/>
              <a:t>‹#›</a:t>
            </a:fld>
            <a:endParaRPr lang="en-US"/>
          </a:p>
        </p:txBody>
      </p:sp>
      <p:sp>
        <p:nvSpPr>
          <p:cNvPr id="2" name="Title 1">
            <a:extLst>
              <a:ext uri="{FF2B5EF4-FFF2-40B4-BE49-F238E27FC236}">
                <a16:creationId xmlns:a16="http://schemas.microsoft.com/office/drawing/2014/main" id="{7C6FC594-77A3-40EA-991B-1CF247855577}"/>
              </a:ext>
            </a:extLst>
          </p:cNvPr>
          <p:cNvSpPr>
            <a:spLocks noGrp="1"/>
          </p:cNvSpPr>
          <p:nvPr>
            <p:ph type="title"/>
          </p:nvPr>
        </p:nvSpPr>
        <p:spPr>
          <a:xfrm>
            <a:off x="4459282" y="614490"/>
            <a:ext cx="7123118" cy="1022786"/>
          </a:xfrm>
        </p:spPr>
        <p:txBody>
          <a:bodyPr/>
          <a:lstStyle/>
          <a:p>
            <a:r>
              <a:rPr lang="en-US"/>
              <a:t>Click to edit Master title style</a:t>
            </a:r>
          </a:p>
        </p:txBody>
      </p:sp>
    </p:spTree>
    <p:extLst>
      <p:ext uri="{BB962C8B-B14F-4D97-AF65-F5344CB8AC3E}">
        <p14:creationId xmlns:p14="http://schemas.microsoft.com/office/powerpoint/2010/main" val="284313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296" userDrawn="1">
          <p15:clr>
            <a:srgbClr val="FBAE40"/>
          </p15:clr>
        </p15:guide>
        <p15:guide id="3" pos="2435" userDrawn="1">
          <p15:clr>
            <a:srgbClr val="FBAE40"/>
          </p15:clr>
        </p15:guide>
        <p15:guide id="4" pos="2814" userDrawn="1">
          <p15:clr>
            <a:srgbClr val="FBAE40"/>
          </p15:clr>
        </p15:guide>
        <p15:guide id="5" pos="26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7ED228A-A192-4FDD-8693-781806201DFA}"/>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924309" y="6198916"/>
            <a:ext cx="914400" cy="349250"/>
          </a:xfrm>
          <a:prstGeom prst="rect">
            <a:avLst/>
          </a:prstGeom>
        </p:spPr>
      </p:pic>
      <p:sp>
        <p:nvSpPr>
          <p:cNvPr id="2" name="Title Placeholder 1">
            <a:extLst>
              <a:ext uri="{FF2B5EF4-FFF2-40B4-BE49-F238E27FC236}">
                <a16:creationId xmlns:a16="http://schemas.microsoft.com/office/drawing/2014/main" id="{A723D93C-2B83-4F66-B481-83DC2125791F}"/>
              </a:ext>
            </a:extLst>
          </p:cNvPr>
          <p:cNvSpPr>
            <a:spLocks noGrp="1"/>
          </p:cNvSpPr>
          <p:nvPr>
            <p:ph type="title"/>
          </p:nvPr>
        </p:nvSpPr>
        <p:spPr>
          <a:xfrm>
            <a:off x="609600" y="614490"/>
            <a:ext cx="10972800" cy="1022786"/>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7EF09CC-E9A9-487F-A67E-9F4CEF0C9C42}"/>
              </a:ext>
            </a:extLst>
          </p:cNvPr>
          <p:cNvSpPr>
            <a:spLocks noGrp="1"/>
          </p:cNvSpPr>
          <p:nvPr>
            <p:ph type="body" idx="1"/>
          </p:nvPr>
        </p:nvSpPr>
        <p:spPr>
          <a:xfrm>
            <a:off x="609600" y="1947671"/>
            <a:ext cx="10972800" cy="402336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BF8BC6-4219-4027-8590-9C9D4CCC55FB}"/>
              </a:ext>
            </a:extLst>
          </p:cNvPr>
          <p:cNvSpPr>
            <a:spLocks noGrp="1"/>
          </p:cNvSpPr>
          <p:nvPr>
            <p:ph type="sldNum" sz="quarter" idx="4"/>
          </p:nvPr>
        </p:nvSpPr>
        <p:spPr>
          <a:xfrm>
            <a:off x="10342416" y="6226624"/>
            <a:ext cx="380999" cy="349250"/>
          </a:xfrm>
          <a:prstGeom prst="rect">
            <a:avLst/>
          </a:prstGeom>
        </p:spPr>
        <p:txBody>
          <a:bodyPr vert="horz" lIns="91440" tIns="0" rIns="91440" bIns="91440" rtlCol="0" anchor="ctr"/>
          <a:lstStyle>
            <a:lvl1pPr algn="r">
              <a:defRPr sz="900">
                <a:solidFill>
                  <a:schemeClr val="tx1"/>
                </a:solidFill>
                <a:latin typeface="Montserrat" panose="02000505000000020004" pitchFamily="2" charset="0"/>
              </a:defRPr>
            </a:lvl1pPr>
          </a:lstStyle>
          <a:p>
            <a:fld id="{7B2D2A18-6461-447C-86EA-4D691460CB1A}" type="slidenum">
              <a:rPr lang="en-US" smtClean="0"/>
              <a:pPr/>
              <a:t>‹#›</a:t>
            </a:fld>
            <a:endParaRPr lang="en-US"/>
          </a:p>
        </p:txBody>
      </p:sp>
      <p:sp>
        <p:nvSpPr>
          <p:cNvPr id="4" name="TextBox 3">
            <a:extLst>
              <a:ext uri="{FF2B5EF4-FFF2-40B4-BE49-F238E27FC236}">
                <a16:creationId xmlns:a16="http://schemas.microsoft.com/office/drawing/2014/main" id="{33C4D4B9-8DD6-4FBF-B3EB-7DDA6970B9C4}"/>
              </a:ext>
            </a:extLst>
          </p:cNvPr>
          <p:cNvSpPr txBox="1"/>
          <p:nvPr userDrawn="1"/>
        </p:nvSpPr>
        <p:spPr>
          <a:xfrm>
            <a:off x="7020790" y="6243510"/>
            <a:ext cx="3470558" cy="230832"/>
          </a:xfrm>
          <a:prstGeom prst="rect">
            <a:avLst/>
          </a:prstGeom>
          <a:noFill/>
        </p:spPr>
        <p:txBody>
          <a:bodyPr wrap="square" rtlCol="0">
            <a:spAutoFit/>
          </a:bodyPr>
          <a:lstStyle/>
          <a:p>
            <a:pPr algn="r"/>
            <a:r>
              <a:rPr lang="en-US" sz="900">
                <a:latin typeface="Montserrat" panose="02000505000000020004" pitchFamily="2" charset="0"/>
              </a:rPr>
              <a:t>VIDEO CONTENT MARKETING</a:t>
            </a:r>
          </a:p>
        </p:txBody>
      </p:sp>
    </p:spTree>
    <p:extLst>
      <p:ext uri="{BB962C8B-B14F-4D97-AF65-F5344CB8AC3E}">
        <p14:creationId xmlns:p14="http://schemas.microsoft.com/office/powerpoint/2010/main" val="3005381892"/>
      </p:ext>
    </p:extLst>
  </p:cSld>
  <p:clrMap bg1="lt1" tx1="dk1" bg2="lt2" tx2="dk2" accent1="accent1" accent2="accent2" accent3="accent3" accent4="accent4" accent5="accent5" accent6="accent6" hlink="hlink" folHlink="folHlink"/>
  <p:sldLayoutIdLst>
    <p:sldLayoutId id="2147483690" r:id="rId1"/>
    <p:sldLayoutId id="2147483650" r:id="rId2"/>
    <p:sldLayoutId id="2147483665" r:id="rId3"/>
    <p:sldLayoutId id="2147483682" r:id="rId4"/>
    <p:sldLayoutId id="2147483664" r:id="rId5"/>
    <p:sldLayoutId id="2147483684" r:id="rId6"/>
    <p:sldLayoutId id="2147483677" r:id="rId7"/>
    <p:sldLayoutId id="2147483685" r:id="rId8"/>
    <p:sldLayoutId id="2147483658" r:id="rId9"/>
    <p:sldLayoutId id="2147483659" r:id="rId10"/>
    <p:sldLayoutId id="2147483663" r:id="rId11"/>
    <p:sldLayoutId id="2147483694" r:id="rId12"/>
    <p:sldLayoutId id="2147483695" r:id="rId13"/>
    <p:sldLayoutId id="2147483676" r:id="rId14"/>
    <p:sldLayoutId id="2147483661" r:id="rId15"/>
    <p:sldLayoutId id="2147483660" r:id="rId16"/>
    <p:sldLayoutId id="2147483693" r:id="rId17"/>
    <p:sldLayoutId id="2147483679" r:id="rId18"/>
    <p:sldLayoutId id="2147483655" r:id="rId19"/>
    <p:sldLayoutId id="2147483651" r:id="rId20"/>
    <p:sldLayoutId id="2147483671" r:id="rId21"/>
    <p:sldLayoutId id="2147483672" r:id="rId22"/>
    <p:sldLayoutId id="2147483654" r:id="rId23"/>
    <p:sldLayoutId id="2147483681" r:id="rId24"/>
    <p:sldLayoutId id="214748369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5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5000"/>
        </a:lnSpc>
        <a:spcBef>
          <a:spcPts val="0"/>
        </a:spcBef>
        <a:spcAft>
          <a:spcPts val="1000"/>
        </a:spcAft>
        <a:buFont typeface="Arial" panose="020B0604020202020204" pitchFamily="34" charset="0"/>
        <a:buChar char="•"/>
        <a:tabLst>
          <a:tab pos="1089025" algn="l"/>
        </a:tabLst>
        <a:defRPr sz="1200" kern="1200">
          <a:solidFill>
            <a:schemeClr val="tx1"/>
          </a:solidFill>
          <a:latin typeface="+mn-lt"/>
          <a:ea typeface="+mn-ea"/>
          <a:cs typeface="+mn-cs"/>
        </a:defRPr>
      </a:lvl3pPr>
      <a:lvl4pPr marL="914400" indent="-228600" algn="l" defTabSz="914400" rtl="0" eaLnBrk="1" latinLnBrk="0" hangingPunct="1">
        <a:lnSpc>
          <a:spcPct val="125000"/>
        </a:lnSpc>
        <a:spcBef>
          <a:spcPts val="0"/>
        </a:spcBef>
        <a:spcAft>
          <a:spcPts val="1000"/>
        </a:spcAft>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5000"/>
        </a:lnSpc>
        <a:spcBef>
          <a:spcPts val="0"/>
        </a:spcBef>
        <a:spcAft>
          <a:spcPts val="10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6" userDrawn="1">
          <p15:clr>
            <a:srgbClr val="F26B43"/>
          </p15:clr>
        </p15:guide>
        <p15:guide id="3" pos="192" userDrawn="1">
          <p15:clr>
            <a:srgbClr val="F26B43"/>
          </p15:clr>
        </p15:guide>
        <p15:guide id="4" orient="horz" pos="197" userDrawn="1">
          <p15:clr>
            <a:srgbClr val="F26B43"/>
          </p15:clr>
        </p15:guide>
        <p15:guide id="5" orient="horz" pos="4128" userDrawn="1">
          <p15:clr>
            <a:srgbClr val="F26B43"/>
          </p15:clr>
        </p15:guide>
        <p15:guide id="6" pos="7488" userDrawn="1">
          <p15:clr>
            <a:srgbClr val="F26B43"/>
          </p15:clr>
        </p15:guide>
        <p15:guide id="7" pos="7298" userDrawn="1">
          <p15:clr>
            <a:srgbClr val="F26B43"/>
          </p15:clr>
        </p15:guide>
        <p15:guide id="8" orient="horz" pos="384" userDrawn="1">
          <p15:clr>
            <a:srgbClr val="F26B43"/>
          </p15:clr>
        </p15:guide>
        <p15:guide id="9" orient="horz" pos="3915" userDrawn="1">
          <p15:clr>
            <a:srgbClr val="F26B43"/>
          </p15:clr>
        </p15:guide>
        <p15:guide id="10" pos="3840" userDrawn="1">
          <p15:clr>
            <a:srgbClr val="F26B43"/>
          </p15:clr>
        </p15:guide>
        <p15:guide id="11" orient="horz" pos="1032" userDrawn="1">
          <p15:clr>
            <a:srgbClr val="F26B43"/>
          </p15:clr>
        </p15:guide>
        <p15:guide id="12" orient="horz" pos="122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7ED228A-A192-4FDD-8693-781806201DFA}"/>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924309" y="6198916"/>
            <a:ext cx="914400" cy="349250"/>
          </a:xfrm>
          <a:prstGeom prst="rect">
            <a:avLst/>
          </a:prstGeom>
        </p:spPr>
      </p:pic>
      <p:sp>
        <p:nvSpPr>
          <p:cNvPr id="2" name="Title Placeholder 1">
            <a:extLst>
              <a:ext uri="{FF2B5EF4-FFF2-40B4-BE49-F238E27FC236}">
                <a16:creationId xmlns:a16="http://schemas.microsoft.com/office/drawing/2014/main" id="{A723D93C-2B83-4F66-B481-83DC2125791F}"/>
              </a:ext>
            </a:extLst>
          </p:cNvPr>
          <p:cNvSpPr>
            <a:spLocks noGrp="1"/>
          </p:cNvSpPr>
          <p:nvPr>
            <p:ph type="title"/>
          </p:nvPr>
        </p:nvSpPr>
        <p:spPr>
          <a:xfrm>
            <a:off x="609600" y="614490"/>
            <a:ext cx="10972800" cy="1022786"/>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7EF09CC-E9A9-487F-A67E-9F4CEF0C9C42}"/>
              </a:ext>
            </a:extLst>
          </p:cNvPr>
          <p:cNvSpPr>
            <a:spLocks noGrp="1"/>
          </p:cNvSpPr>
          <p:nvPr>
            <p:ph type="body" idx="1"/>
          </p:nvPr>
        </p:nvSpPr>
        <p:spPr>
          <a:xfrm>
            <a:off x="609600" y="1947671"/>
            <a:ext cx="10972800" cy="402336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BF8BC6-4219-4027-8590-9C9D4CCC55FB}"/>
              </a:ext>
            </a:extLst>
          </p:cNvPr>
          <p:cNvSpPr>
            <a:spLocks noGrp="1"/>
          </p:cNvSpPr>
          <p:nvPr>
            <p:ph type="sldNum" sz="quarter" idx="4"/>
          </p:nvPr>
        </p:nvSpPr>
        <p:spPr>
          <a:xfrm>
            <a:off x="10342416" y="6226624"/>
            <a:ext cx="380999" cy="349250"/>
          </a:xfrm>
          <a:prstGeom prst="rect">
            <a:avLst/>
          </a:prstGeom>
        </p:spPr>
        <p:txBody>
          <a:bodyPr vert="horz" lIns="91440" tIns="0" rIns="91440" bIns="91440" rtlCol="0" anchor="ctr"/>
          <a:lstStyle>
            <a:lvl1pPr algn="r">
              <a:defRPr sz="900">
                <a:solidFill>
                  <a:schemeClr val="tx1"/>
                </a:solidFill>
                <a:latin typeface="Montserrat" panose="02000505000000020004" pitchFamily="2" charset="0"/>
              </a:defRPr>
            </a:lvl1pPr>
          </a:lstStyle>
          <a:p>
            <a:fld id="{7B2D2A18-6461-447C-86EA-4D691460CB1A}" type="slidenum">
              <a:rPr lang="en-US" smtClean="0"/>
              <a:pPr/>
              <a:t>‹#›</a:t>
            </a:fld>
            <a:endParaRPr lang="en-US"/>
          </a:p>
        </p:txBody>
      </p:sp>
      <p:sp>
        <p:nvSpPr>
          <p:cNvPr id="4" name="TextBox 3">
            <a:extLst>
              <a:ext uri="{FF2B5EF4-FFF2-40B4-BE49-F238E27FC236}">
                <a16:creationId xmlns:a16="http://schemas.microsoft.com/office/drawing/2014/main" id="{33C4D4B9-8DD6-4FBF-B3EB-7DDA6970B9C4}"/>
              </a:ext>
            </a:extLst>
          </p:cNvPr>
          <p:cNvSpPr txBox="1"/>
          <p:nvPr userDrawn="1"/>
        </p:nvSpPr>
        <p:spPr>
          <a:xfrm>
            <a:off x="7020790" y="6243510"/>
            <a:ext cx="3470558" cy="230832"/>
          </a:xfrm>
          <a:prstGeom prst="rect">
            <a:avLst/>
          </a:prstGeom>
          <a:noFill/>
        </p:spPr>
        <p:txBody>
          <a:bodyPr wrap="square" rtlCol="0">
            <a:spAutoFit/>
          </a:bodyPr>
          <a:lstStyle/>
          <a:p>
            <a:pPr algn="r"/>
            <a:r>
              <a:rPr lang="en-US" sz="900">
                <a:latin typeface="Montserrat" panose="02000505000000020004" pitchFamily="2" charset="0"/>
              </a:rPr>
              <a:t>VIDEO CONTENT MARKETING</a:t>
            </a:r>
          </a:p>
        </p:txBody>
      </p:sp>
    </p:spTree>
    <p:extLst>
      <p:ext uri="{BB962C8B-B14F-4D97-AF65-F5344CB8AC3E}">
        <p14:creationId xmlns:p14="http://schemas.microsoft.com/office/powerpoint/2010/main" val="41759499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5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5000"/>
        </a:lnSpc>
        <a:spcBef>
          <a:spcPts val="0"/>
        </a:spcBef>
        <a:spcAft>
          <a:spcPts val="1000"/>
        </a:spcAft>
        <a:buFont typeface="Arial" panose="020B0604020202020204" pitchFamily="34" charset="0"/>
        <a:buChar char="•"/>
        <a:tabLst>
          <a:tab pos="1089025" algn="l"/>
        </a:tabLst>
        <a:defRPr sz="1200" kern="1200">
          <a:solidFill>
            <a:schemeClr val="tx1"/>
          </a:solidFill>
          <a:latin typeface="+mn-lt"/>
          <a:ea typeface="+mn-ea"/>
          <a:cs typeface="+mn-cs"/>
        </a:defRPr>
      </a:lvl3pPr>
      <a:lvl4pPr marL="914400" indent="-228600" algn="l" defTabSz="914400" rtl="0" eaLnBrk="1" latinLnBrk="0" hangingPunct="1">
        <a:lnSpc>
          <a:spcPct val="125000"/>
        </a:lnSpc>
        <a:spcBef>
          <a:spcPts val="0"/>
        </a:spcBef>
        <a:spcAft>
          <a:spcPts val="1000"/>
        </a:spcAft>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5000"/>
        </a:lnSpc>
        <a:spcBef>
          <a:spcPts val="0"/>
        </a:spcBef>
        <a:spcAft>
          <a:spcPts val="10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6">
          <p15:clr>
            <a:srgbClr val="F26B43"/>
          </p15:clr>
        </p15:guide>
        <p15:guide id="3" pos="192">
          <p15:clr>
            <a:srgbClr val="F26B43"/>
          </p15:clr>
        </p15:guide>
        <p15:guide id="4" orient="horz" pos="197">
          <p15:clr>
            <a:srgbClr val="F26B43"/>
          </p15:clr>
        </p15:guide>
        <p15:guide id="5" orient="horz" pos="4128">
          <p15:clr>
            <a:srgbClr val="F26B43"/>
          </p15:clr>
        </p15:guide>
        <p15:guide id="6" pos="7488">
          <p15:clr>
            <a:srgbClr val="F26B43"/>
          </p15:clr>
        </p15:guide>
        <p15:guide id="7" pos="7298">
          <p15:clr>
            <a:srgbClr val="F26B43"/>
          </p15:clr>
        </p15:guide>
        <p15:guide id="8" orient="horz" pos="384">
          <p15:clr>
            <a:srgbClr val="F26B43"/>
          </p15:clr>
        </p15:guide>
        <p15:guide id="9" orient="horz" pos="3915">
          <p15:clr>
            <a:srgbClr val="F26B43"/>
          </p15:clr>
        </p15:guide>
        <p15:guide id="10" pos="3840">
          <p15:clr>
            <a:srgbClr val="F26B43"/>
          </p15:clr>
        </p15:guide>
        <p15:guide id="11" orient="horz" pos="1032">
          <p15:clr>
            <a:srgbClr val="F26B43"/>
          </p15:clr>
        </p15:guide>
        <p15:guide id="12" orient="horz" pos="12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twitter.com/WeAreCramer" TargetMode="External"/><Relationship Id="rId18" Type="http://schemas.openxmlformats.org/officeDocument/2006/relationships/hyperlink" Target="https://www.cramer.com/about/contact-us/" TargetMode="External"/><Relationship Id="rId3" Type="http://schemas.openxmlformats.org/officeDocument/2006/relationships/hyperlink" Target="http://www.cramer.com/" TargetMode="External"/><Relationship Id="rId7" Type="http://schemas.openxmlformats.org/officeDocument/2006/relationships/hyperlink" Target="https://www.instagram.com/wearecramer/" TargetMode="External"/><Relationship Id="rId12" Type="http://schemas.openxmlformats.org/officeDocument/2006/relationships/image" Target="../media/image25.svg"/><Relationship Id="rId17" Type="http://schemas.openxmlformats.org/officeDocument/2006/relationships/image" Target="../media/image28.jpe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hyperlink" Target="https://www.facebook.com/WeAreCramer/" TargetMode="External"/><Relationship Id="rId15" Type="http://schemas.openxmlformats.org/officeDocument/2006/relationships/hyperlink" Target="https://www.tiktok.com/@wearecramer?lang=en" TargetMode="External"/><Relationship Id="rId10" Type="http://schemas.openxmlformats.org/officeDocument/2006/relationships/hyperlink" Target="https://www.linkedin.com/company/cramer/" TargetMode="External"/><Relationship Id="rId4" Type="http://schemas.openxmlformats.org/officeDocument/2006/relationships/hyperlink" Target="mailto:theteam@cramer.com?subject=Re-inventing%20the%20NSM" TargetMode="External"/><Relationship Id="rId9" Type="http://schemas.openxmlformats.org/officeDocument/2006/relationships/image" Target="../media/image23.sv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696A3185-6C95-D9F6-E61D-B2FDD16B2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2">
            <a:extLst>
              <a:ext uri="{FF2B5EF4-FFF2-40B4-BE49-F238E27FC236}">
                <a16:creationId xmlns:a16="http://schemas.microsoft.com/office/drawing/2014/main" id="{CAEB22D7-A038-4525-8E50-ED3488A5073F}"/>
              </a:ext>
            </a:extLst>
          </p:cNvPr>
          <p:cNvSpPr txBox="1">
            <a:spLocks/>
          </p:cNvSpPr>
          <p:nvPr/>
        </p:nvSpPr>
        <p:spPr>
          <a:xfrm>
            <a:off x="6523760" y="1635880"/>
            <a:ext cx="5007839" cy="4563035"/>
          </a:xfrm>
          <a:prstGeom prst="rect">
            <a:avLst/>
          </a:prstGeom>
        </p:spPr>
        <p:txBody>
          <a:bodyPr vert="horz" wrap="square" lIns="91440" tIns="45720" rIns="91440" bIns="45720" rtlCol="0" anchor="t">
            <a:normAutofit/>
          </a:bodyPr>
          <a:lstStyle>
            <a:lvl1pPr algn="l" defTabSz="914400" rtl="0" eaLnBrk="1" latinLnBrk="0" hangingPunct="1">
              <a:lnSpc>
                <a:spcPct val="90000"/>
              </a:lnSpc>
              <a:spcBef>
                <a:spcPct val="0"/>
              </a:spcBef>
              <a:buNone/>
              <a:defRPr sz="3600" i="1" kern="1200">
                <a:solidFill>
                  <a:schemeClr val="bg1"/>
                </a:solidFill>
                <a:latin typeface="+mj-lt"/>
                <a:ea typeface="+mj-ea"/>
                <a:cs typeface="+mj-cs"/>
              </a:defRPr>
            </a:lvl1pPr>
          </a:lstStyle>
          <a:p>
            <a:r>
              <a:rPr lang="en-US" sz="5400" i="0">
                <a:solidFill>
                  <a:srgbClr val="FFFFFF"/>
                </a:solidFill>
              </a:rPr>
              <a:t>VIDEO CONTENT MARKETING</a:t>
            </a:r>
          </a:p>
          <a:p>
            <a:endParaRPr lang="en-US" sz="4000" b="1">
              <a:solidFill>
                <a:srgbClr val="FFFFFF"/>
              </a:solidFill>
            </a:endParaRPr>
          </a:p>
          <a:p>
            <a:endParaRPr lang="en-US" sz="4000">
              <a:solidFill>
                <a:srgbClr val="FFFFFF"/>
              </a:solidFill>
            </a:endParaRPr>
          </a:p>
        </p:txBody>
      </p:sp>
      <p:pic>
        <p:nvPicPr>
          <p:cNvPr id="16" name="Picture 15">
            <a:extLst>
              <a:ext uri="{FF2B5EF4-FFF2-40B4-BE49-F238E27FC236}">
                <a16:creationId xmlns:a16="http://schemas.microsoft.com/office/drawing/2014/main" id="{6F4B5509-726E-4DB8-83A2-8124A6F0C35D}"/>
              </a:ext>
            </a:extLst>
          </p:cNvPr>
          <p:cNvPicPr>
            <a:picLocks noChangeAspect="1"/>
          </p:cNvPicPr>
          <p:nvPr/>
        </p:nvPicPr>
        <p:blipFill>
          <a:blip r:embed="rId3">
            <a:lum bright="100000" contrast="-40000"/>
            <a:extLst>
              <a:ext uri="{28A0092B-C50C-407E-A947-70E740481C1C}">
                <a14:useLocalDpi xmlns:a14="http://schemas.microsoft.com/office/drawing/2010/main" val="0"/>
              </a:ext>
            </a:extLst>
          </a:blip>
          <a:stretch>
            <a:fillRect/>
          </a:stretch>
        </p:blipFill>
        <p:spPr>
          <a:xfrm>
            <a:off x="10924309" y="6198916"/>
            <a:ext cx="914400" cy="349250"/>
          </a:xfrm>
          <a:prstGeom prst="rect">
            <a:avLst/>
          </a:prstGeom>
        </p:spPr>
      </p:pic>
      <p:sp>
        <p:nvSpPr>
          <p:cNvPr id="13" name="TextBox 12">
            <a:extLst>
              <a:ext uri="{FF2B5EF4-FFF2-40B4-BE49-F238E27FC236}">
                <a16:creationId xmlns:a16="http://schemas.microsoft.com/office/drawing/2014/main" id="{CA21974D-0C81-47F7-8292-192216BC18D3}"/>
              </a:ext>
            </a:extLst>
          </p:cNvPr>
          <p:cNvSpPr txBox="1"/>
          <p:nvPr/>
        </p:nvSpPr>
        <p:spPr>
          <a:xfrm>
            <a:off x="6525833" y="4149289"/>
            <a:ext cx="4315485" cy="987322"/>
          </a:xfrm>
          <a:prstGeom prst="rect">
            <a:avLst/>
          </a:prstGeom>
          <a:noFill/>
        </p:spPr>
        <p:txBody>
          <a:bodyPr wrap="square" lIns="91440" tIns="45720" rIns="91440" bIns="45720" anchor="t">
            <a:spAutoFit/>
          </a:bodyPr>
          <a:lstStyle/>
          <a:p>
            <a:pPr>
              <a:lnSpc>
                <a:spcPct val="110000"/>
              </a:lnSpc>
              <a:spcAft>
                <a:spcPts val="600"/>
              </a:spcAft>
              <a:defRPr/>
            </a:pPr>
            <a:r>
              <a:rPr kumimoji="0" lang="en-US" sz="1800" i="1" u="none" strike="noStrike" kern="1200" cap="none" spc="0" normalizeH="0" baseline="0" noProof="0">
                <a:ln>
                  <a:noFill/>
                </a:ln>
                <a:solidFill>
                  <a:schemeClr val="accent1"/>
                </a:solidFill>
                <a:uLnTx/>
                <a:uFillTx/>
                <a:latin typeface="Montserrat Medium"/>
              </a:rPr>
              <a:t>Cramer’s guide to </a:t>
            </a:r>
            <a:r>
              <a:rPr lang="en-US" i="1">
                <a:solidFill>
                  <a:schemeClr val="accent1"/>
                </a:solidFill>
                <a:latin typeface="Montserrat Medium"/>
              </a:rPr>
              <a:t>producing video</a:t>
            </a:r>
            <a:r>
              <a:rPr kumimoji="0" lang="en-US" sz="1800" i="1" u="none" strike="noStrike" kern="1200" cap="none" spc="0" normalizeH="0" baseline="0" noProof="0">
                <a:ln>
                  <a:noFill/>
                </a:ln>
                <a:solidFill>
                  <a:schemeClr val="accent1"/>
                </a:solidFill>
                <a:uLnTx/>
                <a:uFillTx/>
                <a:latin typeface="Montserrat Medium"/>
              </a:rPr>
              <a:t> creative that delivers your message with the most impact</a:t>
            </a:r>
            <a:endParaRPr kumimoji="0" lang="en-US" sz="1800" u="none" strike="noStrike" kern="1200" cap="none" spc="0" normalizeH="0" baseline="0" noProof="0">
              <a:ln>
                <a:noFill/>
              </a:ln>
              <a:solidFill>
                <a:schemeClr val="accent1"/>
              </a:solidFill>
              <a:uLnTx/>
              <a:uFillTx/>
              <a:latin typeface="Montserrat Medium"/>
            </a:endParaRPr>
          </a:p>
        </p:txBody>
      </p:sp>
    </p:spTree>
    <p:extLst>
      <p:ext uri="{BB962C8B-B14F-4D97-AF65-F5344CB8AC3E}">
        <p14:creationId xmlns:p14="http://schemas.microsoft.com/office/powerpoint/2010/main" val="221552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EFE231-7E9F-4F33-BD8E-59D7326C5567}"/>
              </a:ext>
            </a:extLst>
          </p:cNvPr>
          <p:cNvSpPr>
            <a:spLocks noGrp="1"/>
          </p:cNvSpPr>
          <p:nvPr>
            <p:ph type="sldNum" sz="quarter" idx="10"/>
          </p:nvPr>
        </p:nvSpPr>
        <p:spPr/>
        <p:txBody>
          <a:bodyPr/>
          <a:lstStyle/>
          <a:p>
            <a:fld id="{7B2D2A18-6461-447C-86EA-4D691460CB1A}" type="slidenum">
              <a:rPr lang="en-US" smtClean="0"/>
              <a:pPr/>
              <a:t>10</a:t>
            </a:fld>
            <a:endParaRPr lang="en-US"/>
          </a:p>
        </p:txBody>
      </p:sp>
      <p:sp>
        <p:nvSpPr>
          <p:cNvPr id="8" name="Rectangle 7">
            <a:extLst>
              <a:ext uri="{FF2B5EF4-FFF2-40B4-BE49-F238E27FC236}">
                <a16:creationId xmlns:a16="http://schemas.microsoft.com/office/drawing/2014/main" id="{34B5EF75-D7A6-4B6E-8204-176D426290A1}"/>
              </a:ext>
            </a:extLst>
          </p:cNvPr>
          <p:cNvSpPr/>
          <p:nvPr/>
        </p:nvSpPr>
        <p:spPr>
          <a:xfrm>
            <a:off x="7342909" y="6075218"/>
            <a:ext cx="3449782" cy="568037"/>
          </a:xfrm>
          <a:prstGeom prst="rect">
            <a:avLst/>
          </a:prstGeom>
          <a:solidFill>
            <a:schemeClr val="bg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7" name="TextBox 6">
            <a:extLst>
              <a:ext uri="{FF2B5EF4-FFF2-40B4-BE49-F238E27FC236}">
                <a16:creationId xmlns:a16="http://schemas.microsoft.com/office/drawing/2014/main" id="{8A773410-B85E-4881-BD6D-30403020446D}"/>
              </a:ext>
            </a:extLst>
          </p:cNvPr>
          <p:cNvSpPr txBox="1"/>
          <p:nvPr/>
        </p:nvSpPr>
        <p:spPr>
          <a:xfrm>
            <a:off x="6820126" y="6457598"/>
            <a:ext cx="4038600" cy="235962"/>
          </a:xfrm>
          <a:prstGeom prst="rect">
            <a:avLst/>
          </a:prstGeom>
          <a:noFill/>
        </p:spPr>
        <p:txBody>
          <a:bodyPr wrap="square" rtlCol="0">
            <a:spAutoFit/>
          </a:bodyPr>
          <a:lstStyle/>
          <a:p>
            <a:r>
              <a:rPr lang="en-US" sz="1400" b="1" baseline="30000">
                <a:latin typeface="Montserrat" pitchFamily="2" charset="77"/>
              </a:rPr>
              <a:t>781.278.2300  |  </a:t>
            </a:r>
            <a:r>
              <a:rPr lang="en-US" sz="1400" b="1" baseline="30000" err="1">
                <a:latin typeface="Montserrat" pitchFamily="2" charset="77"/>
              </a:rPr>
              <a:t>cramer.com</a:t>
            </a:r>
            <a:r>
              <a:rPr lang="en-US" sz="1400" b="1" baseline="30000">
                <a:latin typeface="Montserrat" pitchFamily="2" charset="77"/>
              </a:rPr>
              <a:t>  |  </a:t>
            </a:r>
            <a:r>
              <a:rPr lang="en-US" sz="1400" b="1" baseline="30000" err="1">
                <a:latin typeface="Montserrat" pitchFamily="2" charset="77"/>
              </a:rPr>
              <a:t>theteam@cramer.com</a:t>
            </a:r>
            <a:endParaRPr lang="en-US" sz="1400" b="1" baseline="30000">
              <a:latin typeface="Montserrat" pitchFamily="2" charset="77"/>
            </a:endParaRPr>
          </a:p>
        </p:txBody>
      </p:sp>
      <p:sp>
        <p:nvSpPr>
          <p:cNvPr id="6" name="Rectangle 5">
            <a:hlinkClick r:id="rId3"/>
            <a:extLst>
              <a:ext uri="{FF2B5EF4-FFF2-40B4-BE49-F238E27FC236}">
                <a16:creationId xmlns:a16="http://schemas.microsoft.com/office/drawing/2014/main" id="{AC6CE8C9-1356-40AD-8120-4FCF5FF379F6}"/>
              </a:ext>
            </a:extLst>
          </p:cNvPr>
          <p:cNvSpPr/>
          <p:nvPr/>
        </p:nvSpPr>
        <p:spPr>
          <a:xfrm>
            <a:off x="8356121" y="5877464"/>
            <a:ext cx="914400" cy="300886"/>
          </a:xfrm>
          <a:prstGeom prst="rect">
            <a:avLst/>
          </a:prstGeom>
          <a:no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4" name="Rectangle 13">
            <a:hlinkClick r:id="rId4"/>
            <a:extLst>
              <a:ext uri="{FF2B5EF4-FFF2-40B4-BE49-F238E27FC236}">
                <a16:creationId xmlns:a16="http://schemas.microsoft.com/office/drawing/2014/main" id="{915B3E68-7283-4C97-9C09-E295AB8D1FC4}"/>
              </a:ext>
            </a:extLst>
          </p:cNvPr>
          <p:cNvSpPr/>
          <p:nvPr/>
        </p:nvSpPr>
        <p:spPr>
          <a:xfrm>
            <a:off x="9328030" y="5877464"/>
            <a:ext cx="1535502" cy="300886"/>
          </a:xfrm>
          <a:prstGeom prst="rect">
            <a:avLst/>
          </a:prstGeom>
          <a:no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pic>
        <p:nvPicPr>
          <p:cNvPr id="1026" name="Picture 2">
            <a:hlinkClick r:id="rId5"/>
            <a:extLst>
              <a:ext uri="{FF2B5EF4-FFF2-40B4-BE49-F238E27FC236}">
                <a16:creationId xmlns:a16="http://schemas.microsoft.com/office/drawing/2014/main" id="{2096E15A-E536-80BC-1367-B83FC81C1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2024" y="6047871"/>
            <a:ext cx="250376" cy="250376"/>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hlinkClick r:id="rId7"/>
            <a:extLst>
              <a:ext uri="{FF2B5EF4-FFF2-40B4-BE49-F238E27FC236}">
                <a16:creationId xmlns:a16="http://schemas.microsoft.com/office/drawing/2014/main" id="{A0923956-3279-4F7A-B323-8162513EFA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4781" y="6047871"/>
            <a:ext cx="250376" cy="250376"/>
          </a:xfrm>
          <a:prstGeom prst="rect">
            <a:avLst/>
          </a:prstGeom>
        </p:spPr>
      </p:pic>
      <p:pic>
        <p:nvPicPr>
          <p:cNvPr id="10" name="Graphic 9">
            <a:hlinkClick r:id="rId10"/>
            <a:extLst>
              <a:ext uri="{FF2B5EF4-FFF2-40B4-BE49-F238E27FC236}">
                <a16:creationId xmlns:a16="http://schemas.microsoft.com/office/drawing/2014/main" id="{200A5856-C882-4802-90F3-BD414391B9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90987" y="6047871"/>
            <a:ext cx="250376" cy="250376"/>
          </a:xfrm>
          <a:prstGeom prst="rect">
            <a:avLst/>
          </a:prstGeom>
        </p:spPr>
      </p:pic>
      <p:pic>
        <p:nvPicPr>
          <p:cNvPr id="1030" name="Picture 6" descr="Twitter Icon Circle Black Logo PNG Vector (EPS) Free Download">
            <a:hlinkClick r:id="rId13"/>
            <a:extLst>
              <a:ext uri="{FF2B5EF4-FFF2-40B4-BE49-F238E27FC236}">
                <a16:creationId xmlns:a16="http://schemas.microsoft.com/office/drawing/2014/main" id="{021BC52F-0D47-4944-862F-2DB0AA8CE3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98576" y="6048044"/>
            <a:ext cx="250031" cy="250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ktok Round icon PNG and SVG Vector Free Download">
            <a:hlinkClick r:id="rId15"/>
            <a:extLst>
              <a:ext uri="{FF2B5EF4-FFF2-40B4-BE49-F238E27FC236}">
                <a16:creationId xmlns:a16="http://schemas.microsoft.com/office/drawing/2014/main" id="{D1846A2C-341C-D0A1-0F09-33A9BAE8297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42" r="2575"/>
          <a:stretch/>
        </p:blipFill>
        <p:spPr bwMode="auto">
          <a:xfrm>
            <a:off x="8105818" y="6039342"/>
            <a:ext cx="261968" cy="26743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9D069F9-326D-2D37-A4AB-2D3BB6F91AC4}"/>
              </a:ext>
            </a:extLst>
          </p:cNvPr>
          <p:cNvSpPr/>
          <p:nvPr/>
        </p:nvSpPr>
        <p:spPr>
          <a:xfrm>
            <a:off x="0" y="0"/>
            <a:ext cx="6698673" cy="6857999"/>
          </a:xfrm>
          <a:prstGeom prst="rect">
            <a:avLst/>
          </a:prstGeom>
          <a:solidFill>
            <a:schemeClr val="tx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pic>
        <p:nvPicPr>
          <p:cNvPr id="20" name="Picture 19">
            <a:extLst>
              <a:ext uri="{FF2B5EF4-FFF2-40B4-BE49-F238E27FC236}">
                <a16:creationId xmlns:a16="http://schemas.microsoft.com/office/drawing/2014/main" id="{29FE6CAE-7E64-63CE-6FF6-C5994B82B400}"/>
              </a:ext>
            </a:extLst>
          </p:cNvPr>
          <p:cNvPicPr>
            <a:picLocks noChangeAspect="1"/>
          </p:cNvPicPr>
          <p:nvPr/>
        </p:nvPicPr>
        <p:blipFill rotWithShape="1">
          <a:blip r:embed="rId17">
            <a:extLst>
              <a:ext uri="{28A0092B-C50C-407E-A947-70E740481C1C}">
                <a14:useLocalDpi xmlns:a14="http://schemas.microsoft.com/office/drawing/2010/main" val="0"/>
              </a:ext>
            </a:extLst>
          </a:blip>
          <a:srcRect t="23368" b="25230"/>
          <a:stretch/>
        </p:blipFill>
        <p:spPr>
          <a:xfrm>
            <a:off x="0" y="0"/>
            <a:ext cx="6698673" cy="2285627"/>
          </a:xfrm>
          <a:prstGeom prst="rect">
            <a:avLst/>
          </a:prstGeom>
        </p:spPr>
      </p:pic>
      <p:sp>
        <p:nvSpPr>
          <p:cNvPr id="21" name="TextBox 20">
            <a:extLst>
              <a:ext uri="{FF2B5EF4-FFF2-40B4-BE49-F238E27FC236}">
                <a16:creationId xmlns:a16="http://schemas.microsoft.com/office/drawing/2014/main" id="{45DF5DF1-53C2-96CD-54EE-2265CAF96F6A}"/>
              </a:ext>
            </a:extLst>
          </p:cNvPr>
          <p:cNvSpPr txBox="1"/>
          <p:nvPr/>
        </p:nvSpPr>
        <p:spPr>
          <a:xfrm>
            <a:off x="518814" y="3221776"/>
            <a:ext cx="5623569" cy="3353803"/>
          </a:xfrm>
          <a:prstGeom prst="rect">
            <a:avLst/>
          </a:prstGeom>
          <a:noFill/>
        </p:spPr>
        <p:txBody>
          <a:bodyPr wrap="square" lIns="91440" tIns="45720" rIns="91440" bIns="45720" rtlCol="0" anchor="t">
            <a:spAutoFit/>
          </a:bodyPr>
          <a:lstStyle/>
          <a:p>
            <a:pPr>
              <a:lnSpc>
                <a:spcPts val="1600"/>
              </a:lnSpc>
            </a:pPr>
            <a:r>
              <a:rPr lang="en-US" sz="1000">
                <a:solidFill>
                  <a:schemeClr val="bg1"/>
                </a:solidFill>
                <a:latin typeface="Montserrat"/>
              </a:rPr>
              <a:t>We know that was quite a bit of information. So consider us your creative advisors. As much as we love creating engaging video stories, we take equal pleasure in crafting plans for video that amplify the best pathways for success.  With our imaginative research and development coupled with decades of strategic video marketing, we’re the experts ready to help. We’re built to take your story and create the video that showcases it in the voice you never thought possible. We’re here to guide you to the video content you need – from concept to delivery. </a:t>
            </a:r>
          </a:p>
          <a:p>
            <a:pPr>
              <a:lnSpc>
                <a:spcPts val="1600"/>
              </a:lnSpc>
            </a:pPr>
            <a:endParaRPr lang="en-US" sz="1000">
              <a:solidFill>
                <a:schemeClr val="bg1"/>
              </a:solidFill>
              <a:latin typeface="Montserrat" panose="02000505000000020004" pitchFamily="2" charset="0"/>
            </a:endParaRPr>
          </a:p>
          <a:p>
            <a:pPr>
              <a:lnSpc>
                <a:spcPts val="1600"/>
              </a:lnSpc>
            </a:pPr>
            <a:r>
              <a:rPr lang="en-US" sz="1000">
                <a:solidFill>
                  <a:schemeClr val="bg1"/>
                </a:solidFill>
                <a:latin typeface="Montserrat"/>
              </a:rPr>
              <a:t>As technology grows and changes, so has the variety of videos. With 2D/3D animation and live action-video, there are so many ways to customize video so that it’s right for you and your audiences. The good news is that we at Cramer are keeping up with </a:t>
            </a:r>
            <a:r>
              <a:rPr lang="en-US" sz="1000" spc="-10">
                <a:solidFill>
                  <a:schemeClr val="bg1"/>
                </a:solidFill>
                <a:latin typeface="Montserrat"/>
              </a:rPr>
              <a:t>the trends, so you don’t have to! We know the capabilities and go beyond expectations. </a:t>
            </a:r>
            <a:r>
              <a:rPr lang="en-US" sz="1000">
                <a:solidFill>
                  <a:schemeClr val="bg1"/>
                </a:solidFill>
                <a:latin typeface="Montserrat"/>
              </a:rPr>
              <a:t>We’re excited to take on your team’s challenges and turn them into a conversation starter with your audiences. </a:t>
            </a:r>
            <a:endParaRPr lang="en-US" sz="1000">
              <a:solidFill>
                <a:schemeClr val="bg1"/>
              </a:solidFill>
              <a:latin typeface="Montserrat" panose="02000505000000020004" pitchFamily="2" charset="0"/>
            </a:endParaRPr>
          </a:p>
          <a:p>
            <a:pPr>
              <a:lnSpc>
                <a:spcPts val="1600"/>
              </a:lnSpc>
            </a:pPr>
            <a:endParaRPr lang="en-US" sz="1000">
              <a:solidFill>
                <a:schemeClr val="bg1"/>
              </a:solidFill>
              <a:latin typeface="Montserrat" panose="02000505000000020004" pitchFamily="2" charset="0"/>
            </a:endParaRPr>
          </a:p>
          <a:p>
            <a:pPr>
              <a:lnSpc>
                <a:spcPts val="1600"/>
              </a:lnSpc>
            </a:pPr>
            <a:r>
              <a:rPr lang="en-US" sz="1200">
                <a:solidFill>
                  <a:schemeClr val="bg1"/>
                </a:solidFill>
                <a:latin typeface="Montserrat"/>
              </a:rPr>
              <a:t>So… Are you ready to get a video started? </a:t>
            </a:r>
            <a:r>
              <a:rPr lang="en-US" sz="1200">
                <a:solidFill>
                  <a:schemeClr val="accent1"/>
                </a:solidFill>
                <a:latin typeface="Montserrat"/>
              </a:rPr>
              <a:t>Let’s chat!</a:t>
            </a:r>
            <a:endParaRPr lang="en-US" sz="1200">
              <a:solidFill>
                <a:schemeClr val="accent1"/>
              </a:solidFill>
              <a:latin typeface="Montserrat" panose="02000505000000020004" pitchFamily="2" charset="0"/>
            </a:endParaRPr>
          </a:p>
        </p:txBody>
      </p:sp>
      <p:cxnSp>
        <p:nvCxnSpPr>
          <p:cNvPr id="22" name="Straight Connector 21">
            <a:extLst>
              <a:ext uri="{FF2B5EF4-FFF2-40B4-BE49-F238E27FC236}">
                <a16:creationId xmlns:a16="http://schemas.microsoft.com/office/drawing/2014/main" id="{AD45F191-EC58-2EC6-134F-DC0F0251179A}"/>
              </a:ext>
            </a:extLst>
          </p:cNvPr>
          <p:cNvCxnSpPr>
            <a:cxnSpLocks/>
          </p:cNvCxnSpPr>
          <p:nvPr/>
        </p:nvCxnSpPr>
        <p:spPr>
          <a:xfrm>
            <a:off x="0" y="2285629"/>
            <a:ext cx="6698673" cy="0"/>
          </a:xfrm>
          <a:prstGeom prst="line">
            <a:avLst/>
          </a:prstGeom>
          <a:ln w="2857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748F753-BD3E-2CC9-C365-FCA0B375AAAC}"/>
              </a:ext>
            </a:extLst>
          </p:cNvPr>
          <p:cNvSpPr txBox="1"/>
          <p:nvPr/>
        </p:nvSpPr>
        <p:spPr>
          <a:xfrm>
            <a:off x="518814" y="2633514"/>
            <a:ext cx="5723404" cy="480131"/>
          </a:xfrm>
          <a:prstGeom prst="rect">
            <a:avLst/>
          </a:prstGeom>
          <a:noFill/>
        </p:spPr>
        <p:txBody>
          <a:bodyPr wrap="square" rtlCol="0">
            <a:spAutoFit/>
          </a:bodyPr>
          <a:lstStyle/>
          <a:p>
            <a:pPr>
              <a:lnSpc>
                <a:spcPct val="90000"/>
              </a:lnSpc>
              <a:spcBef>
                <a:spcPct val="0"/>
              </a:spcBef>
            </a:pPr>
            <a:r>
              <a:rPr lang="en-US" sz="2800" i="1">
                <a:solidFill>
                  <a:schemeClr val="bg1"/>
                </a:solidFill>
                <a:latin typeface="+mj-lt"/>
                <a:ea typeface="+mj-ea"/>
                <a:cs typeface="+mj-cs"/>
              </a:rPr>
              <a:t>Oh good! You’re still here! </a:t>
            </a:r>
          </a:p>
        </p:txBody>
      </p:sp>
      <p:sp>
        <p:nvSpPr>
          <p:cNvPr id="24" name="Rectangle 23">
            <a:hlinkClick r:id="rId18"/>
            <a:extLst>
              <a:ext uri="{FF2B5EF4-FFF2-40B4-BE49-F238E27FC236}">
                <a16:creationId xmlns:a16="http://schemas.microsoft.com/office/drawing/2014/main" id="{B1CAC945-3D98-9311-1696-CB4129C458E0}"/>
              </a:ext>
            </a:extLst>
          </p:cNvPr>
          <p:cNvSpPr/>
          <p:nvPr/>
        </p:nvSpPr>
        <p:spPr>
          <a:xfrm>
            <a:off x="3733800" y="6226624"/>
            <a:ext cx="876300" cy="214360"/>
          </a:xfrm>
          <a:prstGeom prst="rect">
            <a:avLst/>
          </a:prstGeom>
          <a:no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Tree>
    <p:extLst>
      <p:ext uri="{BB962C8B-B14F-4D97-AF65-F5344CB8AC3E}">
        <p14:creationId xmlns:p14="http://schemas.microsoft.com/office/powerpoint/2010/main" val="42134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5FD2D9-1B79-7E42-80C5-5108AF739F5B}"/>
              </a:ext>
            </a:extLst>
          </p:cNvPr>
          <p:cNvSpPr>
            <a:spLocks noGrp="1"/>
          </p:cNvSpPr>
          <p:nvPr>
            <p:ph type="sldNum" sz="quarter" idx="10"/>
          </p:nvPr>
        </p:nvSpPr>
        <p:spPr/>
        <p:txBody>
          <a:bodyPr/>
          <a:lstStyle/>
          <a:p>
            <a:fld id="{7B2D2A18-6461-447C-86EA-4D691460CB1A}" type="slidenum">
              <a:rPr lang="en-US" smtClean="0"/>
              <a:pPr/>
              <a:t>2</a:t>
            </a:fld>
            <a:endParaRPr lang="en-US"/>
          </a:p>
        </p:txBody>
      </p:sp>
      <p:sp>
        <p:nvSpPr>
          <p:cNvPr id="6" name="Title 5">
            <a:extLst>
              <a:ext uri="{FF2B5EF4-FFF2-40B4-BE49-F238E27FC236}">
                <a16:creationId xmlns:a16="http://schemas.microsoft.com/office/drawing/2014/main" id="{5E68CCDC-E0B3-7446-9240-83EB0D2DC82C}"/>
              </a:ext>
            </a:extLst>
          </p:cNvPr>
          <p:cNvSpPr>
            <a:spLocks noGrp="1"/>
          </p:cNvSpPr>
          <p:nvPr>
            <p:ph type="title" idx="4294967295"/>
          </p:nvPr>
        </p:nvSpPr>
        <p:spPr>
          <a:xfrm>
            <a:off x="4622350" y="1791132"/>
            <a:ext cx="6953414" cy="4152469"/>
          </a:xfrm>
        </p:spPr>
        <p:txBody>
          <a:bodyPr anchor="t">
            <a:noAutofit/>
          </a:bodyPr>
          <a:lstStyle/>
          <a:p>
            <a:pPr marL="0" marR="0" lvl="0" indent="0" algn="l" defTabSz="914400" rtl="0" eaLnBrk="1" fontAlgn="auto" latinLnBrk="0" hangingPunct="1">
              <a:lnSpc>
                <a:spcPct val="120000"/>
              </a:lnSpc>
              <a:spcBef>
                <a:spcPts val="0"/>
              </a:spcBef>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Makes sense. Video content is one of the most popular ways to tell a story, grab </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someone’s attention and not only capture but also amplify a brand’s tone, message and feel </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in an entertaining way. With infinitely customizable options, it’s a </a:t>
            </a:r>
            <a:r>
              <a:rPr lang="en-US" sz="1200" i="0" dirty="0">
                <a:solidFill>
                  <a:srgbClr val="000000"/>
                </a:solidFill>
                <a:latin typeface="Montserrat Light"/>
                <a:ea typeface="+mn-ea"/>
                <a:cs typeface="+mn-cs"/>
              </a:rPr>
              <a:t>key-way</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 to set yourself apart from the competition while showing the heart and personality behind a company </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or product. </a:t>
            </a:r>
            <a:br>
              <a:rPr lang="en-US" sz="1200" b="0" i="0" u="none" strike="noStrike" kern="1200" cap="none" spc="0" normalizeH="0" baseline="0" noProof="0" dirty="0">
                <a:ln>
                  <a:noFill/>
                </a:ln>
                <a:effectLst/>
                <a:uLnTx/>
                <a:uFillTx/>
                <a:latin typeface="Montserrat Light"/>
                <a:ea typeface="+mn-ea"/>
                <a:cs typeface="+mn-cs"/>
              </a:rPr>
            </a:br>
            <a:br>
              <a:rPr lang="en-US" sz="1200" b="0" i="0" u="none" strike="noStrike" kern="1200" cap="none" spc="0" normalizeH="0" baseline="0" noProof="0" dirty="0">
                <a:ln>
                  <a:noFill/>
                </a:ln>
                <a:effectLst/>
                <a:uLnTx/>
                <a:uFillTx/>
                <a:latin typeface="Montserrat Light"/>
                <a:ea typeface="+mn-ea"/>
                <a:cs typeface="+mn-cs"/>
              </a:rPr>
            </a:b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Not only does a video alone create a valuable marketing element but it can also be </a:t>
            </a:r>
            <a:r>
              <a:rPr kumimoji="0" lang="en-US" sz="1200" b="0" i="0" u="none" strike="noStrike" kern="1200" cap="none" normalizeH="0" baseline="0" noProof="0" dirty="0">
                <a:ln>
                  <a:noFill/>
                </a:ln>
                <a:solidFill>
                  <a:srgbClr val="000000"/>
                </a:solidFill>
                <a:effectLst/>
                <a:uLnTx/>
                <a:uFillTx/>
                <a:latin typeface="Montserrat Light"/>
                <a:ea typeface="+mn-ea"/>
                <a:cs typeface="+mn-cs"/>
              </a:rPr>
              <a:t>used </a:t>
            </a:r>
            <a:br>
              <a:rPr kumimoji="0" lang="en-US" sz="1200" b="0" i="0" u="none" strike="noStrike" kern="1200" cap="none" normalizeH="0" baseline="0" noProof="0" dirty="0">
                <a:ln>
                  <a:noFill/>
                </a:ln>
                <a:solidFill>
                  <a:srgbClr val="000000"/>
                </a:solidFill>
                <a:effectLst/>
                <a:uLnTx/>
                <a:uFillTx/>
                <a:latin typeface="Montserrat Light"/>
                <a:ea typeface="+mn-ea"/>
                <a:cs typeface="+mn-cs"/>
              </a:rPr>
            </a:br>
            <a:r>
              <a:rPr kumimoji="0" lang="en-US" sz="1200" b="0" i="0" u="none" strike="noStrike" kern="1200" cap="none" normalizeH="0" baseline="0" noProof="0" dirty="0">
                <a:ln>
                  <a:noFill/>
                </a:ln>
                <a:solidFill>
                  <a:srgbClr val="000000"/>
                </a:solidFill>
                <a:effectLst/>
                <a:uLnTx/>
                <a:uFillTx/>
                <a:latin typeface="Montserrat Light"/>
                <a:ea typeface="+mn-ea"/>
                <a:cs typeface="+mn-cs"/>
              </a:rPr>
              <a:t>to cohesively tie a marketing campaign together. By combining </a:t>
            </a:r>
            <a:r>
              <a:rPr lang="en-US" sz="1200" b="1" i="0" dirty="0">
                <a:solidFill>
                  <a:srgbClr val="000000"/>
                </a:solidFill>
                <a:latin typeface="Montserrat SemiBold" pitchFamily="2" charset="77"/>
                <a:ea typeface="+mn-ea"/>
                <a:cs typeface="+mn-cs"/>
              </a:rPr>
              <a:t>Design</a:t>
            </a:r>
            <a:r>
              <a:rPr kumimoji="0" lang="en-US" sz="1200" b="1" i="0" u="none" strike="noStrike" kern="1200" cap="none" spc="0" normalizeH="0" baseline="0" noProof="0" dirty="0">
                <a:ln>
                  <a:noFill/>
                </a:ln>
                <a:solidFill>
                  <a:srgbClr val="000000"/>
                </a:solidFill>
                <a:effectLst/>
                <a:uLnTx/>
                <a:uFillTx/>
                <a:latin typeface="Montserrat SemiBold" pitchFamily="2" charset="77"/>
                <a:ea typeface="+mn-ea"/>
                <a:cs typeface="+mn-cs"/>
              </a:rPr>
              <a:t>, </a:t>
            </a:r>
            <a:r>
              <a:rPr lang="en-US" sz="1200" b="1" i="0" dirty="0">
                <a:solidFill>
                  <a:srgbClr val="000000"/>
                </a:solidFill>
                <a:latin typeface="Montserrat SemiBold" pitchFamily="2" charset="77"/>
                <a:ea typeface="+mn-ea"/>
                <a:cs typeface="+mn-cs"/>
              </a:rPr>
              <a:t>Messaging </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and </a:t>
            </a:r>
            <a:r>
              <a:rPr lang="en-US" sz="1200" b="1" i="0" dirty="0">
                <a:solidFill>
                  <a:srgbClr val="000000"/>
                </a:solidFill>
                <a:latin typeface="Montserrat SemiBold" pitchFamily="2" charset="77"/>
                <a:ea typeface="+mn-ea"/>
                <a:cs typeface="+mn-cs"/>
              </a:rPr>
              <a:t>Visual</a:t>
            </a:r>
            <a:r>
              <a:rPr kumimoji="0" lang="en-US" sz="1200" b="1" i="0" u="none" strike="noStrike" kern="1200" cap="none" spc="0" normalizeH="0" baseline="0" noProof="0" dirty="0">
                <a:ln>
                  <a:noFill/>
                </a:ln>
                <a:solidFill>
                  <a:srgbClr val="000000"/>
                </a:solidFill>
                <a:effectLst/>
                <a:uLnTx/>
                <a:uFillTx/>
                <a:latin typeface="Montserrat SemiBold" pitchFamily="2" charset="77"/>
                <a:ea typeface="+mn-ea"/>
                <a:cs typeface="+mn-cs"/>
              </a:rPr>
              <a:t> Identity </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in video assets, it becomes the ideal way to present a brand’s identity. </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r>
              <a:rPr kumimoji="0" lang="en-US" sz="1200" b="0" i="0" u="none" strike="noStrike" kern="1200" cap="none" spc="-20" normalizeH="0" baseline="0" noProof="0" dirty="0">
                <a:ln>
                  <a:noFill/>
                </a:ln>
                <a:solidFill>
                  <a:srgbClr val="000000"/>
                </a:solidFill>
                <a:effectLst/>
                <a:uLnTx/>
                <a:uFillTx/>
                <a:latin typeface="Montserrat Light"/>
                <a:ea typeface="+mn-ea"/>
                <a:cs typeface="+mn-cs"/>
              </a:rPr>
              <a:t>And with the right </a:t>
            </a:r>
            <a:r>
              <a:rPr lang="en-US" sz="1200" b="1" i="0" spc="-20" dirty="0">
                <a:solidFill>
                  <a:srgbClr val="000000"/>
                </a:solidFill>
                <a:latin typeface="Montserrat SemiBold" pitchFamily="2" charset="77"/>
                <a:ea typeface="+mn-ea"/>
                <a:cs typeface="+mn-cs"/>
              </a:rPr>
              <a:t>Strategy</a:t>
            </a:r>
            <a:r>
              <a:rPr kumimoji="0" lang="en-US" sz="1200" b="1" i="0" u="none" strike="noStrike" kern="1200" cap="none" spc="-20" normalizeH="0" baseline="0" noProof="0" dirty="0">
                <a:ln>
                  <a:noFill/>
                </a:ln>
                <a:solidFill>
                  <a:srgbClr val="000000"/>
                </a:solidFill>
                <a:effectLst/>
                <a:uLnTx/>
                <a:uFillTx/>
                <a:latin typeface="Montserrat Light"/>
                <a:ea typeface="+mn-ea"/>
                <a:cs typeface="+mn-cs"/>
              </a:rPr>
              <a:t> </a:t>
            </a:r>
            <a:r>
              <a:rPr kumimoji="0" lang="en-US" sz="1200" b="0" i="0" u="none" strike="noStrike" kern="1200" cap="none" spc="-20" normalizeH="0" baseline="0" noProof="0" dirty="0">
                <a:ln>
                  <a:noFill/>
                </a:ln>
                <a:solidFill>
                  <a:srgbClr val="000000"/>
                </a:solidFill>
                <a:effectLst/>
                <a:uLnTx/>
                <a:uFillTx/>
                <a:latin typeface="Montserrat Light"/>
                <a:ea typeface="+mn-ea"/>
                <a:cs typeface="+mn-cs"/>
              </a:rPr>
              <a:t>in place, your video can be used in multiple ways on numerous </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platforms to get the exact audiences’ attention you want and more.</a:t>
            </a:r>
            <a:br>
              <a:rPr lang="en-US" sz="1200" b="0" i="0" u="none" strike="noStrike" kern="1200" cap="none" spc="0" normalizeH="0" baseline="0" noProof="0" dirty="0">
                <a:ln>
                  <a:noFill/>
                </a:ln>
                <a:effectLst/>
                <a:uLnTx/>
                <a:uFillTx/>
                <a:latin typeface="Montserrat Light"/>
                <a:ea typeface="+mn-ea"/>
                <a:cs typeface="+mn-cs"/>
              </a:rPr>
            </a:br>
            <a:br>
              <a:rPr lang="en-US" sz="1200" b="0" i="0" u="none" strike="noStrike" kern="1200" cap="none" spc="0" normalizeH="0" baseline="0" noProof="0" dirty="0">
                <a:ln>
                  <a:noFill/>
                </a:ln>
                <a:effectLst/>
                <a:uLnTx/>
                <a:uFillTx/>
                <a:latin typeface="Montserrat Light"/>
                <a:ea typeface="+mn-ea"/>
                <a:cs typeface="+mn-cs"/>
              </a:rPr>
            </a:b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With so many options, it’s understandable that a person can become overwhelmed and </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not even know where to begin. Cramer’s team has decades of experience and expertise deciphering a brand’s needs and creating a custom solution to meet specific marketing challenges. As trusted experts, we can deliver first steps in determining the best video </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strategy for you.</a:t>
            </a:r>
            <a:br>
              <a:rPr lang="en-US" sz="1200" b="0" i="0" u="none" strike="noStrike" kern="1200" cap="none" spc="0" normalizeH="0" baseline="0" noProof="0" dirty="0">
                <a:ln>
                  <a:noFill/>
                </a:ln>
                <a:effectLst/>
                <a:uLnTx/>
                <a:uFillTx/>
                <a:latin typeface="Montserrat Light"/>
                <a:ea typeface="+mn-ea"/>
                <a:cs typeface="+mn-cs"/>
              </a:rPr>
            </a:br>
            <a:br>
              <a:rPr lang="en-US" sz="1200" b="0" i="0" u="none" strike="noStrike" kern="1200" cap="none" spc="0" normalizeH="0" baseline="0" noProof="0" dirty="0">
                <a:ln>
                  <a:noFill/>
                </a:ln>
                <a:effectLst/>
                <a:uLnTx/>
                <a:uFillTx/>
                <a:latin typeface="Montserrat Light"/>
                <a:ea typeface="+mn-ea"/>
                <a:cs typeface="+mn-cs"/>
              </a:rPr>
            </a:br>
            <a:r>
              <a:rPr kumimoji="0" lang="en-US" sz="1200" b="1" i="0" u="none" strike="noStrike" kern="1200" cap="none" spc="0" normalizeH="0" baseline="0" noProof="0" dirty="0">
                <a:ln>
                  <a:noFill/>
                </a:ln>
                <a:solidFill>
                  <a:srgbClr val="000000"/>
                </a:solidFill>
                <a:effectLst/>
                <a:uLnTx/>
                <a:uFillTx/>
                <a:latin typeface="Montserrat SemiBold" pitchFamily="2" charset="77"/>
                <a:ea typeface="+mn-ea"/>
                <a:cs typeface="+mn-cs"/>
              </a:rPr>
              <a:t>Let’s Get Started.</a:t>
            </a:r>
            <a:endParaRPr lang="en-US" sz="1000" b="1" i="0" dirty="0">
              <a:latin typeface="Montserrat SemiBold" pitchFamily="2" charset="77"/>
            </a:endParaRPr>
          </a:p>
        </p:txBody>
      </p:sp>
      <p:sp>
        <p:nvSpPr>
          <p:cNvPr id="5" name="Title 4">
            <a:extLst>
              <a:ext uri="{FF2B5EF4-FFF2-40B4-BE49-F238E27FC236}">
                <a16:creationId xmlns:a16="http://schemas.microsoft.com/office/drawing/2014/main" id="{16F2EADC-A4EF-CDCE-3ADA-5B9D37B0199A}"/>
              </a:ext>
            </a:extLst>
          </p:cNvPr>
          <p:cNvSpPr txBox="1">
            <a:spLocks/>
          </p:cNvSpPr>
          <p:nvPr/>
        </p:nvSpPr>
        <p:spPr>
          <a:xfrm>
            <a:off x="4622350" y="873242"/>
            <a:ext cx="3265220" cy="105650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pPr marL="0" marR="0" lvl="0" indent="0" algn="l" defTabSz="914400" rtl="0" eaLnBrk="1" fontAlgn="auto" latinLnBrk="0" hangingPunct="1">
              <a:lnSpc>
                <a:spcPts val="2700"/>
              </a:lnSpc>
              <a:spcBef>
                <a:spcPct val="0"/>
              </a:spcBef>
              <a:spcAft>
                <a:spcPts val="0"/>
              </a:spcAft>
              <a:buClrTx/>
              <a:buSzTx/>
              <a:buFontTx/>
              <a:buNone/>
              <a:tabLst/>
              <a:defRPr/>
            </a:pPr>
            <a:r>
              <a:rPr kumimoji="0" lang="en-US" sz="2400" b="0" i="0" u="none" strike="noStrike" kern="1200" cap="all" spc="0" normalizeH="0" baseline="0" noProof="0">
                <a:ln>
                  <a:noFill/>
                </a:ln>
                <a:solidFill>
                  <a:srgbClr val="000000"/>
                </a:solidFill>
                <a:effectLst/>
                <a:uLnTx/>
                <a:uFillTx/>
                <a:latin typeface="Montserrat Black"/>
                <a:ea typeface="+mj-ea"/>
                <a:cs typeface="+mj-cs"/>
              </a:rPr>
              <a:t>So</a:t>
            </a:r>
            <a:r>
              <a:rPr lang="en-US" sz="2400" i="0" cap="all">
                <a:solidFill>
                  <a:srgbClr val="000000"/>
                </a:solidFill>
                <a:latin typeface="Montserrat Black"/>
              </a:rPr>
              <a:t>,</a:t>
            </a:r>
            <a:r>
              <a:rPr kumimoji="0" lang="en-US" sz="2400" b="0" i="0" u="none" strike="noStrike" kern="1200" cap="all" spc="0" normalizeH="0" baseline="0" noProof="0">
                <a:ln>
                  <a:noFill/>
                </a:ln>
                <a:solidFill>
                  <a:srgbClr val="000000"/>
                </a:solidFill>
                <a:effectLst/>
                <a:uLnTx/>
                <a:uFillTx/>
                <a:latin typeface="Montserrat Black"/>
                <a:ea typeface="+mj-ea"/>
                <a:cs typeface="+mj-cs"/>
              </a:rPr>
              <a:t> you want to make a video?</a:t>
            </a:r>
            <a:br>
              <a:rPr lang="en-US" sz="2400" b="0" i="0" u="none" strike="noStrike" kern="1200" cap="all" spc="0" normalizeH="0" baseline="0" noProof="0">
                <a:ln>
                  <a:noFill/>
                </a:ln>
                <a:effectLst/>
                <a:uLnTx/>
                <a:uFillTx/>
                <a:latin typeface="Montserrat Black"/>
              </a:rPr>
            </a:br>
            <a:endParaRPr kumimoji="0" lang="en-US" sz="2400" b="0" i="0" u="none" strike="noStrike" kern="1200" cap="all" spc="0" normalizeH="0" baseline="0" noProof="0">
              <a:ln>
                <a:noFill/>
              </a:ln>
              <a:solidFill>
                <a:srgbClr val="000000"/>
              </a:solidFill>
              <a:effectLst/>
              <a:uLnTx/>
              <a:uFillTx/>
              <a:latin typeface="Montserrat Black"/>
              <a:ea typeface="+mj-ea"/>
              <a:cs typeface="+mj-cs"/>
            </a:endParaRPr>
          </a:p>
        </p:txBody>
      </p:sp>
      <p:pic>
        <p:nvPicPr>
          <p:cNvPr id="8" name="Picture 7">
            <a:extLst>
              <a:ext uri="{FF2B5EF4-FFF2-40B4-BE49-F238E27FC236}">
                <a16:creationId xmlns:a16="http://schemas.microsoft.com/office/drawing/2014/main" id="{B50658D5-1A0C-93EF-49F4-075BDCDDA3D9}"/>
              </a:ext>
            </a:extLst>
          </p:cNvPr>
          <p:cNvPicPr>
            <a:picLocks noChangeAspect="1"/>
          </p:cNvPicPr>
          <p:nvPr/>
        </p:nvPicPr>
        <p:blipFill rotWithShape="1">
          <a:blip r:embed="rId3">
            <a:extLst>
              <a:ext uri="{28A0092B-C50C-407E-A947-70E740481C1C}">
                <a14:useLocalDpi xmlns:a14="http://schemas.microsoft.com/office/drawing/2010/main" val="0"/>
              </a:ext>
            </a:extLst>
          </a:blip>
          <a:srcRect l="60427" t="22492" r="1111" b="11879"/>
          <a:stretch/>
        </p:blipFill>
        <p:spPr>
          <a:xfrm rot="10800000">
            <a:off x="0" y="0"/>
            <a:ext cx="4022607" cy="6858000"/>
          </a:xfrm>
          <a:prstGeom prst="rect">
            <a:avLst/>
          </a:prstGeom>
        </p:spPr>
      </p:pic>
    </p:spTree>
    <p:extLst>
      <p:ext uri="{BB962C8B-B14F-4D97-AF65-F5344CB8AC3E}">
        <p14:creationId xmlns:p14="http://schemas.microsoft.com/office/powerpoint/2010/main" val="36557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673DEA-C5BE-434A-BFF4-45DC7CA56044}"/>
              </a:ext>
            </a:extLst>
          </p:cNvPr>
          <p:cNvSpPr/>
          <p:nvPr/>
        </p:nvSpPr>
        <p:spPr>
          <a:xfrm>
            <a:off x="0" y="927462"/>
            <a:ext cx="12192001" cy="4849587"/>
          </a:xfrm>
          <a:prstGeom prst="rect">
            <a:avLst/>
          </a:prstGeom>
          <a:solidFill>
            <a:schemeClr val="tx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pic>
        <p:nvPicPr>
          <p:cNvPr id="22" name="Picture Placeholder 7">
            <a:extLst>
              <a:ext uri="{FF2B5EF4-FFF2-40B4-BE49-F238E27FC236}">
                <a16:creationId xmlns:a16="http://schemas.microsoft.com/office/drawing/2014/main" id="{83A888F5-F3D1-28CF-48C4-62577EF5268C}"/>
              </a:ext>
            </a:extLst>
          </p:cNvPr>
          <p:cNvPicPr>
            <a:picLocks noChangeAspect="1"/>
          </p:cNvPicPr>
          <p:nvPr/>
        </p:nvPicPr>
        <p:blipFill rotWithShape="1">
          <a:blip r:embed="rId3">
            <a:extLst>
              <a:ext uri="{28A0092B-C50C-407E-A947-70E740481C1C}">
                <a14:useLocalDpi xmlns:a14="http://schemas.microsoft.com/office/drawing/2010/main" val="0"/>
              </a:ext>
            </a:extLst>
          </a:blip>
          <a:srcRect l="9900" t="34044" r="29247" b="37525"/>
          <a:stretch/>
        </p:blipFill>
        <p:spPr>
          <a:xfrm>
            <a:off x="0" y="3570099"/>
            <a:ext cx="12192000" cy="2206950"/>
          </a:xfrm>
          <a:prstGeom prst="rect">
            <a:avLst/>
          </a:prstGeom>
        </p:spPr>
      </p:pic>
      <p:sp>
        <p:nvSpPr>
          <p:cNvPr id="3" name="Slide Number Placeholder 2">
            <a:extLst>
              <a:ext uri="{FF2B5EF4-FFF2-40B4-BE49-F238E27FC236}">
                <a16:creationId xmlns:a16="http://schemas.microsoft.com/office/drawing/2014/main" id="{40EBC23D-B3C5-B742-A0CA-803EE1FC1CB8}"/>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D2A18-6461-447C-86EA-4D691460CB1A}" type="slidenum">
              <a:rPr kumimoji="0" lang="en-US" sz="900" b="0" i="0" u="none" strike="noStrike" kern="1200" cap="none" spc="0" normalizeH="0" baseline="0" noProof="0" smtClean="0">
                <a:ln>
                  <a:noFill/>
                </a:ln>
                <a:solidFill>
                  <a:srgbClr val="000000"/>
                </a:solidFill>
                <a:effectLst/>
                <a:uLnTx/>
                <a:uFillTx/>
                <a:latin typeface="Montserrat" panose="02000505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00000"/>
              </a:solidFill>
              <a:effectLst/>
              <a:uLnTx/>
              <a:uFillTx/>
              <a:latin typeface="Montserrat" panose="02000505000000020004" pitchFamily="2" charset="0"/>
              <a:ea typeface="+mn-ea"/>
              <a:cs typeface="+mn-cs"/>
            </a:endParaRPr>
          </a:p>
        </p:txBody>
      </p:sp>
      <p:sp>
        <p:nvSpPr>
          <p:cNvPr id="2" name="TextBox 1">
            <a:extLst>
              <a:ext uri="{FF2B5EF4-FFF2-40B4-BE49-F238E27FC236}">
                <a16:creationId xmlns:a16="http://schemas.microsoft.com/office/drawing/2014/main" id="{69547C3C-533C-49F6-B1ED-31559B55951B}"/>
              </a:ext>
            </a:extLst>
          </p:cNvPr>
          <p:cNvSpPr txBox="1"/>
          <p:nvPr/>
        </p:nvSpPr>
        <p:spPr>
          <a:xfrm>
            <a:off x="821871" y="1188031"/>
            <a:ext cx="6183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Light"/>
                <a:ea typeface="+mn-ea"/>
                <a:cs typeface="+mn-cs"/>
              </a:rPr>
              <a:t>There are </a:t>
            </a:r>
            <a:r>
              <a:rPr lang="en-US" b="1">
                <a:solidFill>
                  <a:schemeClr val="accent1"/>
                </a:solidFill>
                <a:latin typeface="Montserrat" panose="02000505000000020004" pitchFamily="2" charset="0"/>
              </a:rPr>
              <a:t>three</a:t>
            </a:r>
            <a:r>
              <a:rPr kumimoji="0" lang="en-US" sz="1800" b="0" i="0" u="none" strike="noStrike" kern="1200" cap="none" spc="0" normalizeH="0" baseline="0" noProof="0">
                <a:ln>
                  <a:noFill/>
                </a:ln>
                <a:solidFill>
                  <a:prstClr val="white"/>
                </a:solidFill>
                <a:effectLst/>
                <a:uLnTx/>
                <a:uFillTx/>
                <a:latin typeface="Montserrat Light"/>
                <a:ea typeface="+mn-ea"/>
                <a:cs typeface="+mn-cs"/>
              </a:rPr>
              <a:t> main components to</a:t>
            </a:r>
            <a:br>
              <a:rPr kumimoji="0" lang="en-US" sz="1800" b="0" i="0" u="none" strike="noStrike" kern="1200" cap="none" spc="0" normalizeH="0" baseline="0" noProof="0">
                <a:ln>
                  <a:noFill/>
                </a:ln>
                <a:solidFill>
                  <a:prstClr val="white"/>
                </a:solidFill>
                <a:effectLst/>
                <a:uLnTx/>
                <a:uFillTx/>
                <a:latin typeface="Montserrat Light"/>
                <a:ea typeface="+mn-ea"/>
                <a:cs typeface="+mn-cs"/>
              </a:rPr>
            </a:br>
            <a:r>
              <a:rPr kumimoji="0" lang="en-US" sz="1800" b="0" i="0" u="none" strike="noStrike" kern="1200" cap="none" spc="0" normalizeH="0" baseline="0" noProof="0">
                <a:ln>
                  <a:noFill/>
                </a:ln>
                <a:solidFill>
                  <a:prstClr val="white"/>
                </a:solidFill>
                <a:effectLst/>
                <a:uLnTx/>
                <a:uFillTx/>
                <a:latin typeface="Montserrat Light"/>
                <a:ea typeface="+mn-ea"/>
                <a:cs typeface="+mn-cs"/>
              </a:rPr>
              <a:t>determining your video creative strategy:</a:t>
            </a:r>
          </a:p>
        </p:txBody>
      </p:sp>
      <p:sp>
        <p:nvSpPr>
          <p:cNvPr id="18" name="TextBox 17">
            <a:extLst>
              <a:ext uri="{FF2B5EF4-FFF2-40B4-BE49-F238E27FC236}">
                <a16:creationId xmlns:a16="http://schemas.microsoft.com/office/drawing/2014/main" id="{BA297E1D-9AD2-46A4-BBBF-E388156C44A0}"/>
              </a:ext>
            </a:extLst>
          </p:cNvPr>
          <p:cNvSpPr txBox="1"/>
          <p:nvPr/>
        </p:nvSpPr>
        <p:spPr>
          <a:xfrm>
            <a:off x="6016247" y="1188031"/>
            <a:ext cx="5169233" cy="4055534"/>
          </a:xfrm>
          <a:prstGeom prst="rect">
            <a:avLst/>
          </a:prstGeom>
          <a:noFill/>
        </p:spPr>
        <p:txBody>
          <a:bodyPr wrap="square" lIns="91440" tIns="45720" rIns="91440" bIns="45720" rtlCol="0" anchor="t">
            <a:spAutoFit/>
          </a:bodyPr>
          <a:lstStyle/>
          <a:p>
            <a:pPr>
              <a:lnSpc>
                <a:spcPct val="120000"/>
              </a:lnSpc>
              <a:defRPr/>
            </a:pPr>
            <a:r>
              <a:rPr kumimoji="0" lang="en-US" sz="1200" b="1" u="none" strike="noStrike" kern="1200" cap="none" spc="0" normalizeH="0" baseline="0" noProof="0">
                <a:ln>
                  <a:noFill/>
                </a:ln>
                <a:solidFill>
                  <a:schemeClr val="accent1"/>
                </a:solidFill>
                <a:effectLst/>
                <a:uLnTx/>
                <a:uFillTx/>
                <a:latin typeface="Montserrat" pitchFamily="2" charset="77"/>
              </a:rPr>
              <a:t>The purpose </a:t>
            </a:r>
            <a:r>
              <a:rPr kumimoji="0" lang="en-US" sz="1200" u="none" strike="noStrike" kern="1200" cap="none" spc="0" normalizeH="0" baseline="0" noProof="0">
                <a:ln>
                  <a:noFill/>
                </a:ln>
                <a:solidFill>
                  <a:schemeClr val="accent1"/>
                </a:solidFill>
                <a:effectLst/>
                <a:uLnTx/>
                <a:uFillTx/>
                <a:latin typeface="Montserrat" pitchFamily="2" charset="77"/>
              </a:rPr>
              <a:t>is the why that drives the what.</a:t>
            </a:r>
            <a:r>
              <a:rPr kumimoji="0" lang="en-US" sz="1200" u="none" strike="noStrike" kern="1200" cap="none" spc="0" normalizeH="0" baseline="0" noProof="0">
                <a:ln>
                  <a:noFill/>
                </a:ln>
                <a:solidFill>
                  <a:schemeClr val="accent1"/>
                </a:solidFill>
                <a:effectLst/>
                <a:uLnTx/>
                <a:uFillTx/>
              </a:rPr>
              <a:t> </a:t>
            </a:r>
            <a:br>
              <a:rPr kumimoji="0" lang="en-US" sz="1200" u="none" strike="noStrike" kern="1200" cap="none" spc="0" normalizeH="0" baseline="0" noProof="0">
                <a:ln>
                  <a:noFill/>
                </a:ln>
                <a:solidFill>
                  <a:schemeClr val="accent1"/>
                </a:solidFill>
                <a:effectLst/>
                <a:uLnTx/>
                <a:uFillTx/>
              </a:rPr>
            </a:br>
            <a:r>
              <a:rPr lang="en-US" sz="1200">
                <a:solidFill>
                  <a:schemeClr val="bg1"/>
                </a:solidFill>
              </a:rPr>
              <a:t>Why are you</a:t>
            </a:r>
            <a:r>
              <a:rPr kumimoji="0" lang="en-US" sz="1200" u="none" strike="noStrike" kern="1200" cap="none" spc="0" normalizeH="0" baseline="0" noProof="0">
                <a:ln>
                  <a:noFill/>
                </a:ln>
                <a:solidFill>
                  <a:schemeClr val="bg1"/>
                </a:solidFill>
                <a:effectLst/>
                <a:uLnTx/>
                <a:uFillTx/>
              </a:rPr>
              <a:t> creating this video? Who are you hoping to reach as an audience? Why would they benefit from watching your video? Answer these questions first to set your content up for success.</a:t>
            </a:r>
            <a:r>
              <a:rPr lang="en-US" sz="1200">
                <a:solidFill>
                  <a:schemeClr val="bg1"/>
                </a:solidFill>
              </a:rPr>
              <a:t> </a:t>
            </a:r>
            <a:endParaRPr kumimoji="0" lang="en-US" sz="1200" u="none" strike="noStrike" kern="1200" cap="none" spc="0" normalizeH="0" baseline="0" noProof="0">
              <a:ln>
                <a:noFill/>
              </a:ln>
              <a:solidFill>
                <a:schemeClr val="bg1"/>
              </a:solidFill>
              <a:effectLst/>
              <a:uLnTx/>
              <a:uFillTx/>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200" u="none" strike="noStrike" kern="1200" cap="none" spc="0" normalizeH="0" baseline="0" noProof="0">
              <a:ln>
                <a:noFill/>
              </a:ln>
              <a:solidFill>
                <a:schemeClr val="bg1"/>
              </a:solidFill>
              <a:effectLst/>
              <a:uLnTx/>
              <a:uFillTx/>
              <a:latin typeface="Montserrat Light" pitchFamily="2" charset="77"/>
            </a:endParaRPr>
          </a:p>
          <a:p>
            <a:pPr>
              <a:lnSpc>
                <a:spcPct val="120000"/>
              </a:lnSpc>
              <a:defRPr/>
            </a:pPr>
            <a:r>
              <a:rPr kumimoji="0" lang="en-US" sz="1200" b="1" u="none" strike="noStrike" kern="1200" cap="none" spc="0" normalizeH="0" baseline="0" noProof="0">
                <a:ln>
                  <a:noFill/>
                </a:ln>
                <a:solidFill>
                  <a:schemeClr val="accent1"/>
                </a:solidFill>
                <a:effectLst/>
                <a:uLnTx/>
                <a:uFillTx/>
                <a:latin typeface="Montserrat" pitchFamily="2" charset="77"/>
              </a:rPr>
              <a:t>The style </a:t>
            </a:r>
            <a:r>
              <a:rPr kumimoji="0" lang="en-US" sz="1200" u="none" strike="noStrike" kern="1200" cap="none" spc="0" normalizeH="0" baseline="0" noProof="0">
                <a:ln>
                  <a:noFill/>
                </a:ln>
                <a:solidFill>
                  <a:schemeClr val="accent1"/>
                </a:solidFill>
                <a:effectLst/>
                <a:uLnTx/>
                <a:uFillTx/>
                <a:latin typeface="Montserrat" pitchFamily="2" charset="77"/>
              </a:rPr>
              <a:t>will be how you deliver your messaging in your video. </a:t>
            </a:r>
            <a:r>
              <a:rPr kumimoji="0" lang="en-US" sz="1200" u="none" strike="noStrike" kern="1200" cap="none" spc="0" normalizeH="0" baseline="0" noProof="0">
                <a:ln>
                  <a:noFill/>
                </a:ln>
                <a:solidFill>
                  <a:schemeClr val="bg1"/>
                </a:solidFill>
                <a:effectLst/>
                <a:uLnTx/>
                <a:uFillTx/>
              </a:rPr>
              <a:t>Consider other video examples you are drawn to for inspiration. What was the look, the feel, the sound of those videos? There are </a:t>
            </a:r>
            <a:br>
              <a:rPr kumimoji="0" lang="en-US" sz="1200" u="none" strike="noStrike" kern="1200" cap="none" spc="0" normalizeH="0" baseline="0" noProof="0">
                <a:ln>
                  <a:noFill/>
                </a:ln>
                <a:solidFill>
                  <a:schemeClr val="bg1"/>
                </a:solidFill>
                <a:effectLst/>
                <a:uLnTx/>
                <a:uFillTx/>
              </a:rPr>
            </a:br>
            <a:r>
              <a:rPr kumimoji="0" lang="en-US" sz="1200" u="none" strike="noStrike" kern="1200" cap="none" spc="0" normalizeH="0" baseline="0" noProof="0">
                <a:ln>
                  <a:noFill/>
                </a:ln>
                <a:solidFill>
                  <a:schemeClr val="bg1"/>
                </a:solidFill>
                <a:effectLst/>
                <a:uLnTx/>
                <a:uFillTx/>
              </a:rPr>
              <a:t>a variety of categories that help drive the style of the video and </a:t>
            </a:r>
            <a:br>
              <a:rPr kumimoji="0" lang="en-US" sz="1200" u="none" strike="noStrike" kern="1200" cap="none" spc="0" normalizeH="0" baseline="0" noProof="0">
                <a:ln>
                  <a:noFill/>
                </a:ln>
                <a:solidFill>
                  <a:schemeClr val="bg1"/>
                </a:solidFill>
                <a:effectLst/>
                <a:uLnTx/>
                <a:uFillTx/>
              </a:rPr>
            </a:br>
            <a:r>
              <a:rPr kumimoji="0" lang="en-US" sz="1200" u="none" strike="noStrike" kern="1200" cap="none" spc="0" normalizeH="0" baseline="0" noProof="0">
                <a:ln>
                  <a:noFill/>
                </a:ln>
                <a:solidFill>
                  <a:schemeClr val="bg1"/>
                </a:solidFill>
                <a:effectLst/>
                <a:uLnTx/>
                <a:uFillTx/>
              </a:rPr>
              <a:t>we will explore those more in the next few pages.</a:t>
            </a:r>
            <a:r>
              <a:rPr lang="en-US" sz="1200">
                <a:solidFill>
                  <a:schemeClr val="bg1"/>
                </a:solidFill>
              </a:rPr>
              <a:t>  </a:t>
            </a:r>
            <a:endParaRPr lang="en-US" sz="1200" u="none" strike="noStrike" kern="1200" cap="none" spc="0" normalizeH="0" baseline="0" noProof="0">
              <a:ln>
                <a:noFill/>
              </a:ln>
              <a:solidFill>
                <a:schemeClr val="bg1"/>
              </a:solidFill>
              <a:effectLst/>
              <a:uLnTx/>
              <a:uFillTx/>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200" u="none" strike="noStrike" kern="1200" cap="none" spc="0" normalizeH="0" baseline="0" noProof="0">
              <a:ln>
                <a:noFill/>
              </a:ln>
              <a:solidFill>
                <a:schemeClr val="bg1"/>
              </a:solidFill>
              <a:effectLst/>
              <a:uLnTx/>
              <a:uFillTx/>
              <a:latin typeface="Montserrat Light" pitchFamily="2" charset="77"/>
            </a:endParaRPr>
          </a:p>
          <a:p>
            <a:pPr>
              <a:lnSpc>
                <a:spcPct val="120000"/>
              </a:lnSpc>
              <a:defRPr/>
            </a:pPr>
            <a:r>
              <a:rPr kumimoji="0" lang="en-US" sz="1200" b="1" u="none" strike="noStrike" kern="1200" cap="none" spc="0" normalizeH="0" baseline="0" noProof="0">
                <a:ln>
                  <a:noFill/>
                </a:ln>
                <a:solidFill>
                  <a:schemeClr val="accent1"/>
                </a:solidFill>
                <a:effectLst/>
                <a:uLnTx/>
                <a:uFillTx/>
                <a:latin typeface="Montserrat" pitchFamily="2" charset="77"/>
              </a:rPr>
              <a:t>The Goal </a:t>
            </a:r>
            <a:r>
              <a:rPr kumimoji="0" lang="en-US" sz="1200" u="none" strike="noStrike" kern="1200" cap="none" spc="0" normalizeH="0" baseline="0" noProof="0">
                <a:ln>
                  <a:noFill/>
                </a:ln>
                <a:solidFill>
                  <a:schemeClr val="accent1"/>
                </a:solidFill>
                <a:effectLst/>
                <a:uLnTx/>
                <a:uFillTx/>
                <a:latin typeface="Montserrat" pitchFamily="2" charset="77"/>
              </a:rPr>
              <a:t>is </a:t>
            </a:r>
            <a:r>
              <a:rPr lang="en-US" sz="1200">
                <a:solidFill>
                  <a:schemeClr val="accent1"/>
                </a:solidFill>
                <a:latin typeface="Montserrat" pitchFamily="2" charset="77"/>
              </a:rPr>
              <a:t>the ideal</a:t>
            </a:r>
            <a:r>
              <a:rPr kumimoji="0" lang="en-US" sz="1200" u="none" strike="noStrike" kern="1200" cap="none" spc="0" normalizeH="0" baseline="0" noProof="0">
                <a:ln>
                  <a:noFill/>
                </a:ln>
                <a:solidFill>
                  <a:schemeClr val="accent1"/>
                </a:solidFill>
                <a:effectLst/>
                <a:uLnTx/>
                <a:uFillTx/>
                <a:latin typeface="Montserrat" pitchFamily="2" charset="77"/>
              </a:rPr>
              <a:t> </a:t>
            </a:r>
            <a:r>
              <a:rPr lang="en-US" sz="1200">
                <a:solidFill>
                  <a:schemeClr val="accent1"/>
                </a:solidFill>
                <a:latin typeface="Montserrat" pitchFamily="2" charset="77"/>
              </a:rPr>
              <a:t>result(s)</a:t>
            </a:r>
            <a:r>
              <a:rPr kumimoji="0" lang="en-US" sz="1200" u="none" strike="noStrike" kern="1200" cap="none" spc="0" normalizeH="0" baseline="0" noProof="0">
                <a:ln>
                  <a:noFill/>
                </a:ln>
                <a:solidFill>
                  <a:schemeClr val="accent1"/>
                </a:solidFill>
                <a:effectLst/>
                <a:uLnTx/>
                <a:uFillTx/>
                <a:latin typeface="Montserrat" pitchFamily="2" charset="77"/>
              </a:rPr>
              <a:t> you get from this asset. </a:t>
            </a:r>
            <a:br>
              <a:rPr kumimoji="0" lang="en-US" sz="1200" u="none" strike="noStrike" kern="1200" cap="none" spc="0" normalizeH="0" baseline="0" noProof="0">
                <a:ln>
                  <a:noFill/>
                </a:ln>
                <a:solidFill>
                  <a:schemeClr val="accent1"/>
                </a:solidFill>
                <a:effectLst/>
                <a:uLnTx/>
                <a:uFillTx/>
                <a:latin typeface="Montserrat" pitchFamily="2" charset="77"/>
              </a:rPr>
            </a:br>
            <a:r>
              <a:rPr kumimoji="0" lang="en-US" sz="1200" u="none" strike="noStrike" kern="1200" cap="none" spc="0" normalizeH="0" baseline="0" noProof="0">
                <a:ln>
                  <a:noFill/>
                </a:ln>
                <a:solidFill>
                  <a:schemeClr val="bg1"/>
                </a:solidFill>
                <a:effectLst/>
                <a:uLnTx/>
                <a:uFillTx/>
              </a:rPr>
              <a:t>Whether to drive engagement, inform an audience or raise </a:t>
            </a:r>
            <a:r>
              <a:rPr kumimoji="0" lang="en-US" sz="1200" u="none" strike="noStrike" kern="1200" cap="none" spc="20" normalizeH="0" baseline="0" noProof="0">
                <a:ln>
                  <a:noFill/>
                </a:ln>
                <a:solidFill>
                  <a:schemeClr val="bg1"/>
                </a:solidFill>
                <a:effectLst/>
                <a:uLnTx/>
                <a:uFillTx/>
              </a:rPr>
              <a:t>awareness, there are specific </a:t>
            </a:r>
            <a:r>
              <a:rPr lang="en-US" sz="1200" spc="20">
                <a:solidFill>
                  <a:schemeClr val="bg1"/>
                </a:solidFill>
              </a:rPr>
              <a:t>focuses your</a:t>
            </a:r>
            <a:r>
              <a:rPr kumimoji="0" lang="en-US" sz="1200" u="none" strike="noStrike" kern="1200" cap="none" spc="20" normalizeH="0" baseline="0" noProof="0">
                <a:ln>
                  <a:noFill/>
                </a:ln>
                <a:solidFill>
                  <a:schemeClr val="bg1"/>
                </a:solidFill>
                <a:effectLst/>
                <a:uLnTx/>
                <a:uFillTx/>
              </a:rPr>
              <a:t> video can take to </a:t>
            </a:r>
            <a:r>
              <a:rPr kumimoji="0" lang="en-US" sz="1200" u="none" strike="noStrike" kern="1200" cap="none" spc="0" normalizeH="0" baseline="0" noProof="0">
                <a:ln>
                  <a:noFill/>
                </a:ln>
                <a:solidFill>
                  <a:schemeClr val="bg1"/>
                </a:solidFill>
                <a:effectLst/>
                <a:uLnTx/>
                <a:uFillTx/>
              </a:rPr>
              <a:t>accomplish your </a:t>
            </a:r>
            <a:r>
              <a:rPr lang="en-US" sz="1200">
                <a:solidFill>
                  <a:schemeClr val="bg1"/>
                </a:solidFill>
              </a:rPr>
              <a:t>goal</a:t>
            </a:r>
            <a:r>
              <a:rPr kumimoji="0" lang="en-US" sz="1200" u="none" strike="noStrike" kern="1200" cap="none" spc="0" normalizeH="0" baseline="0" noProof="0">
                <a:ln>
                  <a:noFill/>
                </a:ln>
                <a:solidFill>
                  <a:schemeClr val="bg1"/>
                </a:solidFill>
                <a:effectLst/>
                <a:uLnTx/>
                <a:uFillTx/>
              </a:rPr>
              <a:t>. </a:t>
            </a:r>
            <a:r>
              <a:rPr lang="en-US" sz="1200">
                <a:solidFill>
                  <a:schemeClr val="bg1"/>
                </a:solidFill>
              </a:rPr>
              <a:t>Consider</a:t>
            </a:r>
            <a:r>
              <a:rPr kumimoji="0" lang="en-US" sz="1200" u="none" strike="noStrike" kern="1200" cap="none" spc="0" normalizeH="0" baseline="0" noProof="0">
                <a:ln>
                  <a:noFill/>
                </a:ln>
                <a:solidFill>
                  <a:schemeClr val="bg1"/>
                </a:solidFill>
                <a:effectLst/>
                <a:uLnTx/>
                <a:uFillTx/>
              </a:rPr>
              <a:t> WHERE your content will live. </a:t>
            </a:r>
            <a:br>
              <a:rPr kumimoji="0" lang="en-US" sz="1200" u="none" strike="noStrike" kern="1200" cap="none" spc="0" normalizeH="0" baseline="0" noProof="0">
                <a:ln>
                  <a:noFill/>
                </a:ln>
                <a:solidFill>
                  <a:schemeClr val="bg1"/>
                </a:solidFill>
                <a:effectLst/>
                <a:uLnTx/>
                <a:uFillTx/>
              </a:rPr>
            </a:br>
            <a:r>
              <a:rPr lang="en-US" sz="1200">
                <a:solidFill>
                  <a:schemeClr val="bg1"/>
                </a:solidFill>
              </a:rPr>
              <a:t>You should </a:t>
            </a:r>
            <a:r>
              <a:rPr kumimoji="0" lang="en-US" sz="1200" u="none" strike="noStrike" kern="1200" cap="none" spc="0" normalizeH="0" baseline="0" noProof="0">
                <a:ln>
                  <a:noFill/>
                </a:ln>
                <a:solidFill>
                  <a:schemeClr val="bg1"/>
                </a:solidFill>
                <a:effectLst/>
                <a:uLnTx/>
                <a:uFillTx/>
              </a:rPr>
              <a:t>strategically place your video </a:t>
            </a:r>
            <a:r>
              <a:rPr lang="en-US" sz="1200">
                <a:solidFill>
                  <a:schemeClr val="bg1"/>
                </a:solidFill>
              </a:rPr>
              <a:t>so your</a:t>
            </a:r>
            <a:r>
              <a:rPr kumimoji="0" lang="en-US" sz="1200" u="none" strike="noStrike" kern="1200" cap="none" spc="0" normalizeH="0" baseline="0" noProof="0">
                <a:ln>
                  <a:noFill/>
                </a:ln>
                <a:solidFill>
                  <a:schemeClr val="bg1"/>
                </a:solidFill>
                <a:effectLst/>
                <a:uLnTx/>
                <a:uFillTx/>
              </a:rPr>
              <a:t> key audiences can easily </a:t>
            </a:r>
            <a:r>
              <a:rPr lang="en-US" sz="1200">
                <a:solidFill>
                  <a:schemeClr val="bg1"/>
                </a:solidFill>
              </a:rPr>
              <a:t>access it, and it should stand</a:t>
            </a:r>
            <a:r>
              <a:rPr kumimoji="0" lang="en-US" sz="1200" u="none" strike="noStrike" kern="1200" cap="none" spc="0" normalizeH="0" baseline="0" noProof="0">
                <a:ln>
                  <a:noFill/>
                </a:ln>
                <a:solidFill>
                  <a:schemeClr val="bg1"/>
                </a:solidFill>
                <a:effectLst/>
                <a:uLnTx/>
                <a:uFillTx/>
              </a:rPr>
              <a:t> out for its content </a:t>
            </a:r>
            <a:br>
              <a:rPr kumimoji="0" lang="en-US" sz="1200" u="none" strike="noStrike" kern="1200" cap="none" spc="0" normalizeH="0" baseline="0" noProof="0">
                <a:ln>
                  <a:noFill/>
                </a:ln>
                <a:solidFill>
                  <a:schemeClr val="bg1"/>
                </a:solidFill>
                <a:effectLst/>
                <a:uLnTx/>
                <a:uFillTx/>
              </a:rPr>
            </a:br>
            <a:r>
              <a:rPr lang="en-US" sz="1200">
                <a:solidFill>
                  <a:schemeClr val="bg1"/>
                </a:solidFill>
              </a:rPr>
              <a:t>while living</a:t>
            </a:r>
            <a:r>
              <a:rPr kumimoji="0" lang="en-US" sz="1200" u="none" strike="noStrike" kern="1200" cap="none" spc="0" normalizeH="0" baseline="0" noProof="0">
                <a:ln>
                  <a:noFill/>
                </a:ln>
                <a:solidFill>
                  <a:schemeClr val="bg1"/>
                </a:solidFill>
                <a:effectLst/>
                <a:uLnTx/>
                <a:uFillTx/>
              </a:rPr>
              <a:t> cohesively </a:t>
            </a:r>
            <a:r>
              <a:rPr lang="en-US" sz="1200">
                <a:solidFill>
                  <a:schemeClr val="bg1"/>
                </a:solidFill>
              </a:rPr>
              <a:t>as</a:t>
            </a:r>
            <a:r>
              <a:rPr kumimoji="0" lang="en-US" sz="1200" u="none" strike="noStrike" kern="1200" cap="none" spc="0" normalizeH="0" baseline="0" noProof="0">
                <a:ln>
                  <a:noFill/>
                </a:ln>
                <a:solidFill>
                  <a:schemeClr val="bg1"/>
                </a:solidFill>
                <a:effectLst/>
                <a:uLnTx/>
                <a:uFillTx/>
              </a:rPr>
              <a:t> part of </a:t>
            </a:r>
            <a:r>
              <a:rPr lang="en-US" sz="1200">
                <a:solidFill>
                  <a:schemeClr val="bg1"/>
                </a:solidFill>
              </a:rPr>
              <a:t>its digital</a:t>
            </a:r>
            <a:r>
              <a:rPr kumimoji="0" lang="en-US" sz="1200" u="none" strike="noStrike" kern="1200" cap="none" spc="0" normalizeH="0" baseline="0" noProof="0">
                <a:ln>
                  <a:noFill/>
                </a:ln>
                <a:solidFill>
                  <a:schemeClr val="bg1"/>
                </a:solidFill>
                <a:effectLst/>
                <a:uLnTx/>
                <a:uFillTx/>
              </a:rPr>
              <a:t> landscape.</a:t>
            </a:r>
            <a:r>
              <a:rPr lang="en-US" sz="1200">
                <a:solidFill>
                  <a:schemeClr val="bg1"/>
                </a:solidFill>
              </a:rPr>
              <a:t> </a:t>
            </a:r>
            <a:endParaRPr lang="en-US" sz="1200" u="none" strike="noStrike" kern="1200" cap="none" spc="0" normalizeH="0" baseline="0" noProof="0">
              <a:ln>
                <a:noFill/>
              </a:ln>
              <a:solidFill>
                <a:schemeClr val="bg1"/>
              </a:solidFill>
              <a:effectLst/>
              <a:uLnTx/>
              <a:uFillTx/>
            </a:endParaRPr>
          </a:p>
        </p:txBody>
      </p:sp>
      <p:sp>
        <p:nvSpPr>
          <p:cNvPr id="4" name="Rectangle 3">
            <a:extLst>
              <a:ext uri="{FF2B5EF4-FFF2-40B4-BE49-F238E27FC236}">
                <a16:creationId xmlns:a16="http://schemas.microsoft.com/office/drawing/2014/main" id="{8C014750-D6DB-4616-9278-08C784B644D2}"/>
              </a:ext>
            </a:extLst>
          </p:cNvPr>
          <p:cNvSpPr/>
          <p:nvPr/>
        </p:nvSpPr>
        <p:spPr>
          <a:xfrm>
            <a:off x="894807" y="2071751"/>
            <a:ext cx="1454984" cy="1357249"/>
          </a:xfrm>
          <a:prstGeom prst="rect">
            <a:avLst/>
          </a:prstGeom>
          <a:noFill/>
          <a:ln w="190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sp>
        <p:nvSpPr>
          <p:cNvPr id="5" name="Rectangle 4">
            <a:extLst>
              <a:ext uri="{FF2B5EF4-FFF2-40B4-BE49-F238E27FC236}">
                <a16:creationId xmlns:a16="http://schemas.microsoft.com/office/drawing/2014/main" id="{331468E9-AFED-457B-ABFA-A88D3FD559BE}"/>
              </a:ext>
            </a:extLst>
          </p:cNvPr>
          <p:cNvSpPr/>
          <p:nvPr/>
        </p:nvSpPr>
        <p:spPr>
          <a:xfrm>
            <a:off x="2512895" y="2071750"/>
            <a:ext cx="1454984" cy="1357249"/>
          </a:xfrm>
          <a:prstGeom prst="rect">
            <a:avLst/>
          </a:prstGeom>
          <a:noFill/>
          <a:ln w="190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sp>
        <p:nvSpPr>
          <p:cNvPr id="6" name="Rectangle 5">
            <a:extLst>
              <a:ext uri="{FF2B5EF4-FFF2-40B4-BE49-F238E27FC236}">
                <a16:creationId xmlns:a16="http://schemas.microsoft.com/office/drawing/2014/main" id="{FEAB4B92-695C-41E0-BA0F-B2F3BA72128B}"/>
              </a:ext>
            </a:extLst>
          </p:cNvPr>
          <p:cNvSpPr/>
          <p:nvPr/>
        </p:nvSpPr>
        <p:spPr>
          <a:xfrm>
            <a:off x="4126666" y="2071749"/>
            <a:ext cx="1454984" cy="1357249"/>
          </a:xfrm>
          <a:prstGeom prst="rect">
            <a:avLst/>
          </a:prstGeom>
          <a:noFill/>
          <a:ln w="190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grpSp>
        <p:nvGrpSpPr>
          <p:cNvPr id="13" name="Group 12">
            <a:extLst>
              <a:ext uri="{FF2B5EF4-FFF2-40B4-BE49-F238E27FC236}">
                <a16:creationId xmlns:a16="http://schemas.microsoft.com/office/drawing/2014/main" id="{FE326111-1308-A905-A247-49246B08B198}"/>
              </a:ext>
            </a:extLst>
          </p:cNvPr>
          <p:cNvGrpSpPr/>
          <p:nvPr/>
        </p:nvGrpSpPr>
        <p:grpSpPr>
          <a:xfrm>
            <a:off x="1006520" y="2162312"/>
            <a:ext cx="4387842" cy="994316"/>
            <a:chOff x="1006520" y="3408843"/>
            <a:chExt cx="4387842" cy="994316"/>
          </a:xfrm>
        </p:grpSpPr>
        <p:sp>
          <p:nvSpPr>
            <p:cNvPr id="19" name="TextBox 18">
              <a:extLst>
                <a:ext uri="{FF2B5EF4-FFF2-40B4-BE49-F238E27FC236}">
                  <a16:creationId xmlns:a16="http://schemas.microsoft.com/office/drawing/2014/main" id="{E6F497E6-ECBD-4187-94D3-C9A3ABD6A813}"/>
                </a:ext>
              </a:extLst>
            </p:cNvPr>
            <p:cNvSpPr txBox="1"/>
            <p:nvPr/>
          </p:nvSpPr>
          <p:spPr>
            <a:xfrm>
              <a:off x="1006520" y="4064605"/>
              <a:ext cx="12219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2000505000000020004" pitchFamily="2" charset="0"/>
                  <a:ea typeface="+mn-ea"/>
                  <a:cs typeface="+mn-cs"/>
                </a:rPr>
                <a:t>Purpose</a:t>
              </a:r>
              <a:endParaRPr kumimoji="0" lang="en-US" sz="1600" b="0" i="0" u="none" strike="noStrike" kern="1200" cap="none" spc="0" normalizeH="0" baseline="0" noProof="0">
                <a:ln>
                  <a:noFill/>
                </a:ln>
                <a:solidFill>
                  <a:srgbClr val="000000"/>
                </a:solidFill>
                <a:effectLst/>
                <a:uLnTx/>
                <a:uFillTx/>
                <a:latin typeface="Montserrat Light"/>
                <a:ea typeface="+mn-ea"/>
                <a:cs typeface="+mn-cs"/>
              </a:endParaRPr>
            </a:p>
          </p:txBody>
        </p:sp>
        <p:sp>
          <p:nvSpPr>
            <p:cNvPr id="20" name="TextBox 19">
              <a:extLst>
                <a:ext uri="{FF2B5EF4-FFF2-40B4-BE49-F238E27FC236}">
                  <a16:creationId xmlns:a16="http://schemas.microsoft.com/office/drawing/2014/main" id="{73407B50-4D51-4CD4-960F-09540382FBE8}"/>
                </a:ext>
              </a:extLst>
            </p:cNvPr>
            <p:cNvSpPr txBox="1"/>
            <p:nvPr/>
          </p:nvSpPr>
          <p:spPr>
            <a:xfrm>
              <a:off x="2678548" y="4064605"/>
              <a:ext cx="11236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2000505000000020004" pitchFamily="2" charset="0"/>
                  <a:ea typeface="+mn-ea"/>
                  <a:cs typeface="+mn-cs"/>
                </a:rPr>
                <a:t>Style</a:t>
              </a:r>
            </a:p>
          </p:txBody>
        </p:sp>
        <p:sp>
          <p:nvSpPr>
            <p:cNvPr id="21" name="TextBox 20">
              <a:extLst>
                <a:ext uri="{FF2B5EF4-FFF2-40B4-BE49-F238E27FC236}">
                  <a16:creationId xmlns:a16="http://schemas.microsoft.com/office/drawing/2014/main" id="{BA1A9F18-7B7B-4D36-A2E7-16A3FF8AB2F0}"/>
                </a:ext>
              </a:extLst>
            </p:cNvPr>
            <p:cNvSpPr txBox="1"/>
            <p:nvPr/>
          </p:nvSpPr>
          <p:spPr>
            <a:xfrm>
              <a:off x="4313955" y="4064605"/>
              <a:ext cx="10804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2000505000000020004" pitchFamily="2" charset="0"/>
                  <a:ea typeface="+mn-ea"/>
                  <a:cs typeface="+mn-cs"/>
                </a:rPr>
                <a:t>Goal</a:t>
              </a:r>
            </a:p>
          </p:txBody>
        </p:sp>
        <p:sp>
          <p:nvSpPr>
            <p:cNvPr id="9" name="TextBox 8">
              <a:extLst>
                <a:ext uri="{FF2B5EF4-FFF2-40B4-BE49-F238E27FC236}">
                  <a16:creationId xmlns:a16="http://schemas.microsoft.com/office/drawing/2014/main" id="{21CA644E-5739-4639-A452-F0B426758EF2}"/>
                </a:ext>
              </a:extLst>
            </p:cNvPr>
            <p:cNvSpPr txBox="1"/>
            <p:nvPr/>
          </p:nvSpPr>
          <p:spPr>
            <a:xfrm>
              <a:off x="1447855" y="3408843"/>
              <a:ext cx="3488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8200"/>
                  </a:solidFill>
                  <a:effectLst/>
                  <a:uLnTx/>
                  <a:uFillTx/>
                  <a:latin typeface="Montserrat Black"/>
                  <a:ea typeface="+mn-ea"/>
                  <a:cs typeface="+mn-cs"/>
                </a:rPr>
                <a:t>1</a:t>
              </a:r>
            </a:p>
          </p:txBody>
        </p:sp>
        <p:sp>
          <p:nvSpPr>
            <p:cNvPr id="10" name="TextBox 9">
              <a:extLst>
                <a:ext uri="{FF2B5EF4-FFF2-40B4-BE49-F238E27FC236}">
                  <a16:creationId xmlns:a16="http://schemas.microsoft.com/office/drawing/2014/main" id="{63285306-00EF-41A9-94C4-13E95D681AF1}"/>
                </a:ext>
              </a:extLst>
            </p:cNvPr>
            <p:cNvSpPr txBox="1"/>
            <p:nvPr/>
          </p:nvSpPr>
          <p:spPr>
            <a:xfrm>
              <a:off x="3049073" y="3408843"/>
              <a:ext cx="3826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8200"/>
                  </a:solidFill>
                  <a:effectLst/>
                  <a:uLnTx/>
                  <a:uFillTx/>
                  <a:latin typeface="Montserrat Black"/>
                  <a:ea typeface="+mn-ea"/>
                  <a:cs typeface="+mn-cs"/>
                </a:rPr>
                <a:t>2</a:t>
              </a:r>
            </a:p>
          </p:txBody>
        </p:sp>
        <p:sp>
          <p:nvSpPr>
            <p:cNvPr id="11" name="TextBox 10">
              <a:extLst>
                <a:ext uri="{FF2B5EF4-FFF2-40B4-BE49-F238E27FC236}">
                  <a16:creationId xmlns:a16="http://schemas.microsoft.com/office/drawing/2014/main" id="{AB9954A1-2D51-45CB-95A4-6D30599ADB81}"/>
                </a:ext>
              </a:extLst>
            </p:cNvPr>
            <p:cNvSpPr txBox="1"/>
            <p:nvPr/>
          </p:nvSpPr>
          <p:spPr>
            <a:xfrm>
              <a:off x="4669373" y="3408843"/>
              <a:ext cx="3695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8200"/>
                  </a:solidFill>
                  <a:effectLst/>
                  <a:uLnTx/>
                  <a:uFillTx/>
                  <a:latin typeface="Montserrat Black"/>
                  <a:ea typeface="+mn-ea"/>
                  <a:cs typeface="+mn-cs"/>
                </a:rPr>
                <a:t>3</a:t>
              </a:r>
            </a:p>
          </p:txBody>
        </p:sp>
      </p:grpSp>
    </p:spTree>
    <p:extLst>
      <p:ext uri="{BB962C8B-B14F-4D97-AF65-F5344CB8AC3E}">
        <p14:creationId xmlns:p14="http://schemas.microsoft.com/office/powerpoint/2010/main" val="216008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Shape, arrow&#10;&#10;Description automatically generated">
            <a:extLst>
              <a:ext uri="{FF2B5EF4-FFF2-40B4-BE49-F238E27FC236}">
                <a16:creationId xmlns:a16="http://schemas.microsoft.com/office/drawing/2014/main" id="{23DBA176-E8AD-92EE-A998-8849471EDDC4}"/>
              </a:ext>
            </a:extLst>
          </p:cNvPr>
          <p:cNvPicPr>
            <a:picLocks noChangeAspect="1"/>
          </p:cNvPicPr>
          <p:nvPr/>
        </p:nvPicPr>
        <p:blipFill rotWithShape="1">
          <a:blip r:embed="rId2">
            <a:extLst>
              <a:ext uri="{28A0092B-C50C-407E-A947-70E740481C1C}">
                <a14:useLocalDpi xmlns:a14="http://schemas.microsoft.com/office/drawing/2010/main" val="0"/>
              </a:ext>
            </a:extLst>
          </a:blip>
          <a:srcRect l="13208" t="18887" r="66681" b="19128"/>
          <a:stretch/>
        </p:blipFill>
        <p:spPr>
          <a:xfrm rot="16200000">
            <a:off x="5138872" y="2041889"/>
            <a:ext cx="1056175" cy="1831058"/>
          </a:xfrm>
          <a:prstGeom prst="rect">
            <a:avLst/>
          </a:prstGeom>
        </p:spPr>
      </p:pic>
      <p:sp>
        <p:nvSpPr>
          <p:cNvPr id="53" name="Rectangle 52">
            <a:extLst>
              <a:ext uri="{FF2B5EF4-FFF2-40B4-BE49-F238E27FC236}">
                <a16:creationId xmlns:a16="http://schemas.microsoft.com/office/drawing/2014/main" id="{7859C9FB-EBA0-1370-1A47-3DF932C987C9}"/>
              </a:ext>
            </a:extLst>
          </p:cNvPr>
          <p:cNvSpPr/>
          <p:nvPr/>
        </p:nvSpPr>
        <p:spPr>
          <a:xfrm>
            <a:off x="9574341" y="2429331"/>
            <a:ext cx="1840337" cy="1021745"/>
          </a:xfrm>
          <a:prstGeom prst="rect">
            <a:avLst/>
          </a:prstGeom>
          <a:blipFill>
            <a:blip r:embed="rId3">
              <a:extLst>
                <a:ext uri="{28A0092B-C50C-407E-A947-70E740481C1C}">
                  <a14:useLocalDpi xmlns:a14="http://schemas.microsoft.com/office/drawing/2010/main" val="0"/>
                </a:ext>
              </a:extLst>
            </a:blip>
            <a:srcRect/>
            <a:stretch>
              <a:fillRect t="-10039" b="-10039"/>
            </a:stretch>
          </a:blipFill>
          <a:ln w="317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sp>
        <p:nvSpPr>
          <p:cNvPr id="57" name="Rectangle 56">
            <a:extLst>
              <a:ext uri="{FF2B5EF4-FFF2-40B4-BE49-F238E27FC236}">
                <a16:creationId xmlns:a16="http://schemas.microsoft.com/office/drawing/2014/main" id="{683B4560-97EB-DAA1-55A6-B46213D55978}"/>
              </a:ext>
            </a:extLst>
          </p:cNvPr>
          <p:cNvSpPr/>
          <p:nvPr/>
        </p:nvSpPr>
        <p:spPr>
          <a:xfrm>
            <a:off x="4741498" y="4246912"/>
            <a:ext cx="1840337" cy="1021745"/>
          </a:xfrm>
          <a:prstGeom prst="rect">
            <a:avLst/>
          </a:prstGeom>
          <a:blipFill>
            <a:blip r:embed="rId4">
              <a:extLst>
                <a:ext uri="{28A0092B-C50C-407E-A947-70E740481C1C}">
                  <a14:useLocalDpi xmlns:a14="http://schemas.microsoft.com/office/drawing/2010/main" val="0"/>
                </a:ext>
              </a:extLst>
            </a:blip>
            <a:stretch>
              <a:fillRect/>
            </a:stretch>
          </a:blipFill>
          <a:ln w="317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sp>
        <p:nvSpPr>
          <p:cNvPr id="52" name="Rectangle 51">
            <a:extLst>
              <a:ext uri="{FF2B5EF4-FFF2-40B4-BE49-F238E27FC236}">
                <a16:creationId xmlns:a16="http://schemas.microsoft.com/office/drawing/2014/main" id="{8D13E7A9-29F9-D6F4-0F8C-B722F9C69848}"/>
              </a:ext>
            </a:extLst>
          </p:cNvPr>
          <p:cNvSpPr/>
          <p:nvPr/>
        </p:nvSpPr>
        <p:spPr>
          <a:xfrm>
            <a:off x="7162798" y="2438498"/>
            <a:ext cx="1840337" cy="1021745"/>
          </a:xfrm>
          <a:prstGeom prst="rect">
            <a:avLst/>
          </a:prstGeom>
          <a:blipFill>
            <a:blip r:embed="rId5">
              <a:extLst>
                <a:ext uri="{28A0092B-C50C-407E-A947-70E740481C1C}">
                  <a14:useLocalDpi xmlns:a14="http://schemas.microsoft.com/office/drawing/2010/main" val="0"/>
                </a:ext>
              </a:extLst>
            </a:blip>
            <a:srcRect/>
            <a:stretch>
              <a:fillRect t="-22047" b="-22047"/>
            </a:stretch>
          </a:blipFill>
          <a:ln w="317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sp>
        <p:nvSpPr>
          <p:cNvPr id="3" name="Slide Number Placeholder 2">
            <a:extLst>
              <a:ext uri="{FF2B5EF4-FFF2-40B4-BE49-F238E27FC236}">
                <a16:creationId xmlns:a16="http://schemas.microsoft.com/office/drawing/2014/main" id="{1A325136-88D9-4347-8EAC-64856F5EBEBC}"/>
              </a:ext>
            </a:extLst>
          </p:cNvPr>
          <p:cNvSpPr>
            <a:spLocks noGrp="1"/>
          </p:cNvSpPr>
          <p:nvPr>
            <p:ph type="sldNum" sz="quarter" idx="10"/>
          </p:nvPr>
        </p:nvSpPr>
        <p:spPr/>
        <p:txBody>
          <a:bodyPr/>
          <a:lstStyle/>
          <a:p>
            <a:fld id="{7B2D2A18-6461-447C-86EA-4D691460CB1A}" type="slidenum">
              <a:rPr lang="en-US" smtClean="0"/>
              <a:pPr/>
              <a:t>4</a:t>
            </a:fld>
            <a:endParaRPr lang="en-US"/>
          </a:p>
        </p:txBody>
      </p:sp>
      <p:sp>
        <p:nvSpPr>
          <p:cNvPr id="9" name="Title 5">
            <a:extLst>
              <a:ext uri="{FF2B5EF4-FFF2-40B4-BE49-F238E27FC236}">
                <a16:creationId xmlns:a16="http://schemas.microsoft.com/office/drawing/2014/main" id="{4927982B-C6B2-DF14-1A7D-DFB3E27CEDCC}"/>
              </a:ext>
            </a:extLst>
          </p:cNvPr>
          <p:cNvSpPr txBox="1">
            <a:spLocks/>
          </p:cNvSpPr>
          <p:nvPr/>
        </p:nvSpPr>
        <p:spPr>
          <a:xfrm>
            <a:off x="4632324" y="647670"/>
            <a:ext cx="4313891" cy="1022786"/>
          </a:xfrm>
          <a:prstGeom prst="rect">
            <a:avLst/>
          </a:prstGeom>
        </p:spPr>
        <p:txBody>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r>
              <a:rPr lang="en-US" sz="2800" i="0"/>
              <a:t>DECIDING YOUR VIDEO CATEGORY </a:t>
            </a:r>
          </a:p>
        </p:txBody>
      </p:sp>
      <p:sp>
        <p:nvSpPr>
          <p:cNvPr id="10" name="Content Placeholder 4">
            <a:extLst>
              <a:ext uri="{FF2B5EF4-FFF2-40B4-BE49-F238E27FC236}">
                <a16:creationId xmlns:a16="http://schemas.microsoft.com/office/drawing/2014/main" id="{36206687-DC42-BBCC-027A-ED84F508F09A}"/>
              </a:ext>
            </a:extLst>
          </p:cNvPr>
          <p:cNvSpPr txBox="1">
            <a:spLocks/>
          </p:cNvSpPr>
          <p:nvPr/>
        </p:nvSpPr>
        <p:spPr>
          <a:xfrm>
            <a:off x="4724252" y="1604683"/>
            <a:ext cx="5934702" cy="774128"/>
          </a:xfrm>
          <a:prstGeom prst="rect">
            <a:avLst/>
          </a:prstGeom>
        </p:spPr>
        <p:txBody>
          <a:bodyPr vert="horz" lIns="0" tIns="0" rIns="0" bIns="0" rtlCol="0">
            <a:noAutofit/>
          </a:bodyPr>
          <a:lstStyle>
            <a:lvl1pPr marL="228600" indent="-228600" algn="l" defTabSz="914400" rtl="0" eaLnBrk="1" latinLnBrk="0" hangingPunct="1">
              <a:lnSpc>
                <a:spcPct val="125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5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5000"/>
              </a:lnSpc>
              <a:spcBef>
                <a:spcPts val="0"/>
              </a:spcBef>
              <a:spcAft>
                <a:spcPts val="1000"/>
              </a:spcAft>
              <a:buFont typeface="Arial" panose="020B0604020202020204" pitchFamily="34" charset="0"/>
              <a:buChar char="•"/>
              <a:tabLst>
                <a:tab pos="1089025" algn="l"/>
              </a:tabLst>
              <a:defRPr sz="1200" kern="1200">
                <a:solidFill>
                  <a:schemeClr val="tx1"/>
                </a:solidFill>
                <a:latin typeface="+mn-lt"/>
                <a:ea typeface="+mn-ea"/>
                <a:cs typeface="+mn-cs"/>
              </a:defRPr>
            </a:lvl3pPr>
            <a:lvl4pPr marL="914400" indent="-228600" algn="l" defTabSz="914400" rtl="0" eaLnBrk="1" latinLnBrk="0" hangingPunct="1">
              <a:lnSpc>
                <a:spcPct val="125000"/>
              </a:lnSpc>
              <a:spcBef>
                <a:spcPts val="0"/>
              </a:spcBef>
              <a:spcAft>
                <a:spcPts val="1000"/>
              </a:spcAft>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5000"/>
              </a:lnSpc>
              <a:spcBef>
                <a:spcPts val="0"/>
              </a:spcBef>
              <a:spcAft>
                <a:spcPts val="10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1400"/>
              <a:t>Once you have determined your video purpose and goal, you will need to pick what category the video fits into to determine its style.</a:t>
            </a:r>
          </a:p>
          <a:p>
            <a:pPr marL="0" indent="0">
              <a:lnSpc>
                <a:spcPct val="100000"/>
              </a:lnSpc>
              <a:spcAft>
                <a:spcPts val="1200"/>
              </a:spcAft>
              <a:buFont typeface="Arial" panose="020B0604020202020204" pitchFamily="34" charset="0"/>
              <a:buNone/>
            </a:pPr>
            <a:endParaRPr lang="en-US" sz="1400"/>
          </a:p>
        </p:txBody>
      </p:sp>
      <p:sp>
        <p:nvSpPr>
          <p:cNvPr id="36" name="TextBox 35">
            <a:extLst>
              <a:ext uri="{FF2B5EF4-FFF2-40B4-BE49-F238E27FC236}">
                <a16:creationId xmlns:a16="http://schemas.microsoft.com/office/drawing/2014/main" id="{8C02BBD7-8A09-6278-9253-BCDAA1207F70}"/>
              </a:ext>
            </a:extLst>
          </p:cNvPr>
          <p:cNvSpPr txBox="1"/>
          <p:nvPr/>
        </p:nvSpPr>
        <p:spPr>
          <a:xfrm>
            <a:off x="7488022" y="3596413"/>
            <a:ext cx="126178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noProof="0">
                <a:ln>
                  <a:noFill/>
                </a:ln>
                <a:effectLst/>
                <a:uLnTx/>
                <a:uFillTx/>
                <a:latin typeface="Montserrat" panose="02000505000000020004" pitchFamily="2" charset="0"/>
                <a:ea typeface="+mn-ea"/>
                <a:cs typeface="+mn-cs"/>
              </a:rPr>
              <a:t>Product Awareness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Montserrat" panose="02000505000000020004" pitchFamily="2" charset="0"/>
              <a:ea typeface="+mn-ea"/>
              <a:cs typeface="+mn-cs"/>
            </a:endParaRPr>
          </a:p>
        </p:txBody>
      </p:sp>
      <p:sp>
        <p:nvSpPr>
          <p:cNvPr id="39" name="TextBox 38">
            <a:extLst>
              <a:ext uri="{FF2B5EF4-FFF2-40B4-BE49-F238E27FC236}">
                <a16:creationId xmlns:a16="http://schemas.microsoft.com/office/drawing/2014/main" id="{E43B32D3-CC23-E8A4-2CF7-3D72DBD3C4AB}"/>
              </a:ext>
            </a:extLst>
          </p:cNvPr>
          <p:cNvSpPr txBox="1"/>
          <p:nvPr/>
        </p:nvSpPr>
        <p:spPr>
          <a:xfrm>
            <a:off x="7102934" y="3460937"/>
            <a:ext cx="4296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8200"/>
                </a:solidFill>
                <a:effectLst/>
                <a:uLnTx/>
                <a:uFillTx/>
                <a:latin typeface="Montserrat Black"/>
                <a:ea typeface="+mn-ea"/>
                <a:cs typeface="+mn-cs"/>
              </a:rPr>
              <a:t>2</a:t>
            </a:r>
          </a:p>
        </p:txBody>
      </p:sp>
      <p:sp>
        <p:nvSpPr>
          <p:cNvPr id="37" name="TextBox 36">
            <a:extLst>
              <a:ext uri="{FF2B5EF4-FFF2-40B4-BE49-F238E27FC236}">
                <a16:creationId xmlns:a16="http://schemas.microsoft.com/office/drawing/2014/main" id="{A2C1B3B1-ABF1-EFBF-38DD-EE87ADBCEB36}"/>
              </a:ext>
            </a:extLst>
          </p:cNvPr>
          <p:cNvSpPr txBox="1"/>
          <p:nvPr/>
        </p:nvSpPr>
        <p:spPr>
          <a:xfrm>
            <a:off x="9854220" y="3609496"/>
            <a:ext cx="1417502"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noProof="0">
                <a:ln>
                  <a:noFill/>
                </a:ln>
                <a:effectLst/>
                <a:uLnTx/>
                <a:uFillTx/>
                <a:latin typeface="Montserrat" panose="02000505000000020004" pitchFamily="2" charset="0"/>
                <a:ea typeface="+mn-ea"/>
                <a:cs typeface="+mn-cs"/>
              </a:rPr>
              <a:t>Product Features</a:t>
            </a:r>
          </a:p>
        </p:txBody>
      </p:sp>
      <p:sp>
        <p:nvSpPr>
          <p:cNvPr id="55" name="TextBox 54">
            <a:extLst>
              <a:ext uri="{FF2B5EF4-FFF2-40B4-BE49-F238E27FC236}">
                <a16:creationId xmlns:a16="http://schemas.microsoft.com/office/drawing/2014/main" id="{A7BAAC89-F822-2699-8B1E-F83CBD5842B4}"/>
              </a:ext>
            </a:extLst>
          </p:cNvPr>
          <p:cNvSpPr txBox="1"/>
          <p:nvPr/>
        </p:nvSpPr>
        <p:spPr>
          <a:xfrm>
            <a:off x="5085540" y="5404216"/>
            <a:ext cx="1548947" cy="261610"/>
          </a:xfrm>
          <a:prstGeom prst="rect">
            <a:avLst/>
          </a:prstGeom>
          <a:noFill/>
        </p:spPr>
        <p:txBody>
          <a:bodyPr wrap="square" lIns="91440" tIns="45720" rIns="91440" bIns="45720" rtlCol="0" anchor="t">
            <a:spAutoFit/>
          </a:bodyPr>
          <a:lstStyle/>
          <a:p>
            <a:pPr>
              <a:defRPr/>
            </a:pPr>
            <a:r>
              <a:rPr lang="en-US" sz="1100" cap="all">
                <a:latin typeface="Montserrat"/>
              </a:rPr>
              <a:t>Explainer</a:t>
            </a:r>
            <a:endParaRPr lang="en-US" sz="1100" cap="all">
              <a:latin typeface="Montserrat" panose="02000505000000020004" pitchFamily="2" charset="0"/>
            </a:endParaRPr>
          </a:p>
        </p:txBody>
      </p:sp>
      <p:sp>
        <p:nvSpPr>
          <p:cNvPr id="56" name="TextBox 55">
            <a:extLst>
              <a:ext uri="{FF2B5EF4-FFF2-40B4-BE49-F238E27FC236}">
                <a16:creationId xmlns:a16="http://schemas.microsoft.com/office/drawing/2014/main" id="{439D37DC-6402-A2FC-B0E9-A1E9623D2838}"/>
              </a:ext>
            </a:extLst>
          </p:cNvPr>
          <p:cNvSpPr txBox="1"/>
          <p:nvPr/>
        </p:nvSpPr>
        <p:spPr>
          <a:xfrm>
            <a:off x="4716699" y="5268123"/>
            <a:ext cx="414994" cy="646331"/>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3600">
                <a:solidFill>
                  <a:srgbClr val="FF8200"/>
                </a:solidFill>
                <a:latin typeface="Montserrat Black"/>
              </a:rPr>
              <a:t>4</a:t>
            </a:r>
          </a:p>
        </p:txBody>
      </p:sp>
      <p:sp>
        <p:nvSpPr>
          <p:cNvPr id="58" name="TextBox 57">
            <a:extLst>
              <a:ext uri="{FF2B5EF4-FFF2-40B4-BE49-F238E27FC236}">
                <a16:creationId xmlns:a16="http://schemas.microsoft.com/office/drawing/2014/main" id="{1CE74853-2B9A-B7E5-6A13-4EED136ACD8E}"/>
              </a:ext>
            </a:extLst>
          </p:cNvPr>
          <p:cNvSpPr txBox="1"/>
          <p:nvPr/>
        </p:nvSpPr>
        <p:spPr>
          <a:xfrm>
            <a:off x="7430551" y="5404215"/>
            <a:ext cx="1213197" cy="43088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sz="1100" cap="all">
                <a:latin typeface="Montserrat" panose="02000505000000020004" pitchFamily="2" charset="0"/>
              </a:rPr>
              <a:t>Thought Leadership</a:t>
            </a:r>
          </a:p>
        </p:txBody>
      </p:sp>
      <p:sp>
        <p:nvSpPr>
          <p:cNvPr id="59" name="TextBox 58">
            <a:extLst>
              <a:ext uri="{FF2B5EF4-FFF2-40B4-BE49-F238E27FC236}">
                <a16:creationId xmlns:a16="http://schemas.microsoft.com/office/drawing/2014/main" id="{6C74E79D-0C67-384F-4081-F85362098B13}"/>
              </a:ext>
            </a:extLst>
          </p:cNvPr>
          <p:cNvSpPr txBox="1"/>
          <p:nvPr/>
        </p:nvSpPr>
        <p:spPr>
          <a:xfrm>
            <a:off x="7100978" y="5289462"/>
            <a:ext cx="414994" cy="646331"/>
          </a:xfrm>
          <a:prstGeom prst="rect">
            <a:avLst/>
          </a:prstGeom>
          <a:noFill/>
        </p:spPr>
        <p:txBody>
          <a:bodyPr wrap="square" rtlCol="0">
            <a:spAutoFit/>
          </a:bodyPr>
          <a:lstStyle/>
          <a:p>
            <a:pPr algn="ctr">
              <a:defRPr/>
            </a:pPr>
            <a:r>
              <a:rPr lang="en-US" sz="3600">
                <a:solidFill>
                  <a:srgbClr val="FF8200"/>
                </a:solidFill>
                <a:latin typeface="Montserrat Black"/>
              </a:rPr>
              <a:t>5</a:t>
            </a:r>
          </a:p>
        </p:txBody>
      </p:sp>
      <p:sp>
        <p:nvSpPr>
          <p:cNvPr id="40" name="TextBox 39">
            <a:extLst>
              <a:ext uri="{FF2B5EF4-FFF2-40B4-BE49-F238E27FC236}">
                <a16:creationId xmlns:a16="http://schemas.microsoft.com/office/drawing/2014/main" id="{20328FAA-8A46-D8C7-C10B-73A24686047B}"/>
              </a:ext>
            </a:extLst>
          </p:cNvPr>
          <p:cNvSpPr txBox="1"/>
          <p:nvPr/>
        </p:nvSpPr>
        <p:spPr>
          <a:xfrm>
            <a:off x="9427893" y="3486386"/>
            <a:ext cx="5570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8200"/>
                </a:solidFill>
                <a:effectLst/>
                <a:uLnTx/>
                <a:uFillTx/>
                <a:latin typeface="Montserrat Black"/>
                <a:ea typeface="+mn-ea"/>
                <a:cs typeface="+mn-cs"/>
              </a:rPr>
              <a:t>3</a:t>
            </a:r>
          </a:p>
        </p:txBody>
      </p:sp>
      <p:sp>
        <p:nvSpPr>
          <p:cNvPr id="82" name="TextBox 81">
            <a:extLst>
              <a:ext uri="{FF2B5EF4-FFF2-40B4-BE49-F238E27FC236}">
                <a16:creationId xmlns:a16="http://schemas.microsoft.com/office/drawing/2014/main" id="{ABF4C8E5-98CF-6DF9-9CB9-150D0CF3CBB2}"/>
              </a:ext>
            </a:extLst>
          </p:cNvPr>
          <p:cNvSpPr txBox="1"/>
          <p:nvPr/>
        </p:nvSpPr>
        <p:spPr>
          <a:xfrm>
            <a:off x="4945168" y="3597478"/>
            <a:ext cx="114799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noProof="0">
                <a:ln>
                  <a:noFill/>
                </a:ln>
                <a:effectLst/>
                <a:uLnTx/>
                <a:uFillTx/>
                <a:latin typeface="Montserrat" panose="02000505000000020004" pitchFamily="2" charset="0"/>
                <a:ea typeface="+mn-ea"/>
                <a:cs typeface="+mn-cs"/>
              </a:rPr>
              <a:t>Brand Anthem</a:t>
            </a:r>
            <a:endParaRPr kumimoji="0" lang="en-US" sz="1100" b="0" i="0" u="none" strike="noStrike" kern="1200" cap="all" spc="0" normalizeH="0" noProof="0">
              <a:ln>
                <a:noFill/>
              </a:ln>
              <a:effectLst/>
              <a:uLnTx/>
              <a:uFillTx/>
              <a:latin typeface="Montserrat Light"/>
              <a:ea typeface="+mn-ea"/>
              <a:cs typeface="+mn-cs"/>
            </a:endParaRPr>
          </a:p>
        </p:txBody>
      </p:sp>
      <p:sp>
        <p:nvSpPr>
          <p:cNvPr id="83" name="TextBox 82">
            <a:extLst>
              <a:ext uri="{FF2B5EF4-FFF2-40B4-BE49-F238E27FC236}">
                <a16:creationId xmlns:a16="http://schemas.microsoft.com/office/drawing/2014/main" id="{030B7C27-CBFF-50DC-144F-B5CEDE580A11}"/>
              </a:ext>
            </a:extLst>
          </p:cNvPr>
          <p:cNvSpPr txBox="1"/>
          <p:nvPr/>
        </p:nvSpPr>
        <p:spPr>
          <a:xfrm>
            <a:off x="4649206" y="3470762"/>
            <a:ext cx="391769" cy="646331"/>
          </a:xfrm>
          <a:prstGeom prst="rect">
            <a:avLst/>
          </a:prstGeom>
          <a:noFill/>
        </p:spPr>
        <p:txBody>
          <a:bodyPr wrap="square" rtlCol="0">
            <a:spAutoFit/>
          </a:bodyPr>
          <a:lstStyle/>
          <a:p>
            <a:pPr algn="ctr">
              <a:defRPr/>
            </a:pPr>
            <a:r>
              <a:rPr lang="en-US" sz="3600">
                <a:solidFill>
                  <a:srgbClr val="FF8200"/>
                </a:solidFill>
                <a:latin typeface="Montserrat Black"/>
              </a:rPr>
              <a:t>1</a:t>
            </a:r>
          </a:p>
        </p:txBody>
      </p:sp>
      <p:sp>
        <p:nvSpPr>
          <p:cNvPr id="90" name="Rectangle 89">
            <a:extLst>
              <a:ext uri="{FF2B5EF4-FFF2-40B4-BE49-F238E27FC236}">
                <a16:creationId xmlns:a16="http://schemas.microsoft.com/office/drawing/2014/main" id="{38CAD5FB-FA88-0701-CD54-44DCF197CF0B}"/>
              </a:ext>
            </a:extLst>
          </p:cNvPr>
          <p:cNvSpPr/>
          <p:nvPr/>
        </p:nvSpPr>
        <p:spPr>
          <a:xfrm>
            <a:off x="4746883" y="3460859"/>
            <a:ext cx="1840337" cy="88807"/>
          </a:xfrm>
          <a:prstGeom prst="rect">
            <a:avLst/>
          </a:prstGeom>
          <a:solidFill>
            <a:schemeClr val="tx2"/>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18" name="Rectangle 117">
            <a:extLst>
              <a:ext uri="{FF2B5EF4-FFF2-40B4-BE49-F238E27FC236}">
                <a16:creationId xmlns:a16="http://schemas.microsoft.com/office/drawing/2014/main" id="{E5D37E16-E87E-8A15-4717-A8375B6F04CE}"/>
              </a:ext>
            </a:extLst>
          </p:cNvPr>
          <p:cNvSpPr/>
          <p:nvPr/>
        </p:nvSpPr>
        <p:spPr>
          <a:xfrm>
            <a:off x="4749076" y="3456466"/>
            <a:ext cx="1494693" cy="92437"/>
          </a:xfrm>
          <a:prstGeom prst="rect">
            <a:avLst/>
          </a:prstGeom>
          <a:solidFill>
            <a:schemeClr val="accent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nvGrpSpPr>
          <p:cNvPr id="89" name="Group 88">
            <a:extLst>
              <a:ext uri="{FF2B5EF4-FFF2-40B4-BE49-F238E27FC236}">
                <a16:creationId xmlns:a16="http://schemas.microsoft.com/office/drawing/2014/main" id="{F28AC225-597A-74C8-98BC-8C07269ED087}"/>
              </a:ext>
            </a:extLst>
          </p:cNvPr>
          <p:cNvGrpSpPr/>
          <p:nvPr/>
        </p:nvGrpSpPr>
        <p:grpSpPr>
          <a:xfrm>
            <a:off x="5477874" y="2784922"/>
            <a:ext cx="385313" cy="385314"/>
            <a:chOff x="9345256" y="3237588"/>
            <a:chExt cx="708769" cy="708769"/>
          </a:xfrm>
        </p:grpSpPr>
        <p:sp>
          <p:nvSpPr>
            <p:cNvPr id="91" name="Oval 90">
              <a:extLst>
                <a:ext uri="{FF2B5EF4-FFF2-40B4-BE49-F238E27FC236}">
                  <a16:creationId xmlns:a16="http://schemas.microsoft.com/office/drawing/2014/main" id="{7EC88693-42B3-5E24-3CAF-B417CEB81861}"/>
                </a:ext>
              </a:extLst>
            </p:cNvPr>
            <p:cNvSpPr/>
            <p:nvPr/>
          </p:nvSpPr>
          <p:spPr>
            <a:xfrm>
              <a:off x="9345256" y="3237588"/>
              <a:ext cx="708769" cy="708769"/>
            </a:xfrm>
            <a:prstGeom prst="ellipse">
              <a:avLst/>
            </a:prstGeom>
            <a:solidFill>
              <a:schemeClr val="bg2">
                <a:lumMod val="25000"/>
              </a:schemeClr>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92" name="Isosceles Triangle 91">
              <a:extLst>
                <a:ext uri="{FF2B5EF4-FFF2-40B4-BE49-F238E27FC236}">
                  <a16:creationId xmlns:a16="http://schemas.microsoft.com/office/drawing/2014/main" id="{9A842096-E5F7-5BBE-BB54-9420E28D7076}"/>
                </a:ext>
              </a:extLst>
            </p:cNvPr>
            <p:cNvSpPr/>
            <p:nvPr/>
          </p:nvSpPr>
          <p:spPr>
            <a:xfrm rot="5400000">
              <a:off x="9570457" y="3450961"/>
              <a:ext cx="349969" cy="282022"/>
            </a:xfrm>
            <a:prstGeom prst="triangle">
              <a:avLst/>
            </a:prstGeom>
            <a:solidFill>
              <a:schemeClr val="bg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sp>
        <p:nvSpPr>
          <p:cNvPr id="120" name="Rectangle 119">
            <a:extLst>
              <a:ext uri="{FF2B5EF4-FFF2-40B4-BE49-F238E27FC236}">
                <a16:creationId xmlns:a16="http://schemas.microsoft.com/office/drawing/2014/main" id="{0BA25361-79E2-EC39-5234-14F845E929B5}"/>
              </a:ext>
            </a:extLst>
          </p:cNvPr>
          <p:cNvSpPr/>
          <p:nvPr/>
        </p:nvSpPr>
        <p:spPr>
          <a:xfrm>
            <a:off x="7161225" y="3459549"/>
            <a:ext cx="1840337" cy="88807"/>
          </a:xfrm>
          <a:prstGeom prst="rect">
            <a:avLst/>
          </a:prstGeom>
          <a:solidFill>
            <a:schemeClr val="tx2"/>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21" name="Rectangle 120">
            <a:extLst>
              <a:ext uri="{FF2B5EF4-FFF2-40B4-BE49-F238E27FC236}">
                <a16:creationId xmlns:a16="http://schemas.microsoft.com/office/drawing/2014/main" id="{10FEB9E5-7BB3-A7A2-DB19-76DD81E5367C}"/>
              </a:ext>
            </a:extLst>
          </p:cNvPr>
          <p:cNvSpPr/>
          <p:nvPr/>
        </p:nvSpPr>
        <p:spPr>
          <a:xfrm>
            <a:off x="7162798" y="3455156"/>
            <a:ext cx="1494693" cy="92437"/>
          </a:xfrm>
          <a:prstGeom prst="rect">
            <a:avLst/>
          </a:prstGeom>
          <a:solidFill>
            <a:schemeClr val="accent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nvGrpSpPr>
          <p:cNvPr id="123" name="Group 122">
            <a:extLst>
              <a:ext uri="{FF2B5EF4-FFF2-40B4-BE49-F238E27FC236}">
                <a16:creationId xmlns:a16="http://schemas.microsoft.com/office/drawing/2014/main" id="{70961320-E37E-2310-106F-A756156D0A44}"/>
              </a:ext>
            </a:extLst>
          </p:cNvPr>
          <p:cNvGrpSpPr/>
          <p:nvPr/>
        </p:nvGrpSpPr>
        <p:grpSpPr>
          <a:xfrm>
            <a:off x="7892216" y="2783612"/>
            <a:ext cx="385313" cy="385314"/>
            <a:chOff x="9345256" y="3237588"/>
            <a:chExt cx="708769" cy="708769"/>
          </a:xfrm>
        </p:grpSpPr>
        <p:sp>
          <p:nvSpPr>
            <p:cNvPr id="124" name="Oval 123">
              <a:extLst>
                <a:ext uri="{FF2B5EF4-FFF2-40B4-BE49-F238E27FC236}">
                  <a16:creationId xmlns:a16="http://schemas.microsoft.com/office/drawing/2014/main" id="{7E638C5C-D675-DBD8-A954-14CC88808D9C}"/>
                </a:ext>
              </a:extLst>
            </p:cNvPr>
            <p:cNvSpPr/>
            <p:nvPr/>
          </p:nvSpPr>
          <p:spPr>
            <a:xfrm>
              <a:off x="9345256" y="3237588"/>
              <a:ext cx="708769" cy="708769"/>
            </a:xfrm>
            <a:prstGeom prst="ellipse">
              <a:avLst/>
            </a:prstGeom>
            <a:solidFill>
              <a:schemeClr val="bg2">
                <a:lumMod val="25000"/>
              </a:schemeClr>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25" name="Isosceles Triangle 124">
              <a:extLst>
                <a:ext uri="{FF2B5EF4-FFF2-40B4-BE49-F238E27FC236}">
                  <a16:creationId xmlns:a16="http://schemas.microsoft.com/office/drawing/2014/main" id="{C18436B4-510F-A668-6F94-B3A70BF83F57}"/>
                </a:ext>
              </a:extLst>
            </p:cNvPr>
            <p:cNvSpPr/>
            <p:nvPr/>
          </p:nvSpPr>
          <p:spPr>
            <a:xfrm rot="5400000">
              <a:off x="9570457" y="3450961"/>
              <a:ext cx="349969" cy="282022"/>
            </a:xfrm>
            <a:prstGeom prst="triangle">
              <a:avLst/>
            </a:prstGeom>
            <a:solidFill>
              <a:schemeClr val="bg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sp>
        <p:nvSpPr>
          <p:cNvPr id="127" name="Rectangle 126">
            <a:extLst>
              <a:ext uri="{FF2B5EF4-FFF2-40B4-BE49-F238E27FC236}">
                <a16:creationId xmlns:a16="http://schemas.microsoft.com/office/drawing/2014/main" id="{24884EB0-0708-B499-2A9C-EDDB2EB772F6}"/>
              </a:ext>
            </a:extLst>
          </p:cNvPr>
          <p:cNvSpPr/>
          <p:nvPr/>
        </p:nvSpPr>
        <p:spPr>
          <a:xfrm>
            <a:off x="9574341" y="3456232"/>
            <a:ext cx="1840337" cy="88807"/>
          </a:xfrm>
          <a:prstGeom prst="rect">
            <a:avLst/>
          </a:prstGeom>
          <a:solidFill>
            <a:schemeClr val="tx2"/>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28" name="Rectangle 127">
            <a:extLst>
              <a:ext uri="{FF2B5EF4-FFF2-40B4-BE49-F238E27FC236}">
                <a16:creationId xmlns:a16="http://schemas.microsoft.com/office/drawing/2014/main" id="{0DB2BAA9-0C50-2B37-A945-B02ABFE6D4DB}"/>
              </a:ext>
            </a:extLst>
          </p:cNvPr>
          <p:cNvSpPr/>
          <p:nvPr/>
        </p:nvSpPr>
        <p:spPr>
          <a:xfrm>
            <a:off x="9576534" y="3451839"/>
            <a:ext cx="1494693" cy="92437"/>
          </a:xfrm>
          <a:prstGeom prst="rect">
            <a:avLst/>
          </a:prstGeom>
          <a:solidFill>
            <a:schemeClr val="accent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nvGrpSpPr>
          <p:cNvPr id="130" name="Group 129">
            <a:extLst>
              <a:ext uri="{FF2B5EF4-FFF2-40B4-BE49-F238E27FC236}">
                <a16:creationId xmlns:a16="http://schemas.microsoft.com/office/drawing/2014/main" id="{F2FBF75B-CD43-580E-5583-A6231438E7E0}"/>
              </a:ext>
            </a:extLst>
          </p:cNvPr>
          <p:cNvGrpSpPr/>
          <p:nvPr/>
        </p:nvGrpSpPr>
        <p:grpSpPr>
          <a:xfrm>
            <a:off x="10305332" y="2780295"/>
            <a:ext cx="385313" cy="385314"/>
            <a:chOff x="9345256" y="3237588"/>
            <a:chExt cx="708769" cy="708769"/>
          </a:xfrm>
        </p:grpSpPr>
        <p:sp>
          <p:nvSpPr>
            <p:cNvPr id="131" name="Oval 130">
              <a:extLst>
                <a:ext uri="{FF2B5EF4-FFF2-40B4-BE49-F238E27FC236}">
                  <a16:creationId xmlns:a16="http://schemas.microsoft.com/office/drawing/2014/main" id="{FC48626A-4D62-F30B-E091-200865455906}"/>
                </a:ext>
              </a:extLst>
            </p:cNvPr>
            <p:cNvSpPr/>
            <p:nvPr/>
          </p:nvSpPr>
          <p:spPr>
            <a:xfrm>
              <a:off x="9345256" y="3237588"/>
              <a:ext cx="708769" cy="708769"/>
            </a:xfrm>
            <a:prstGeom prst="ellipse">
              <a:avLst/>
            </a:prstGeom>
            <a:solidFill>
              <a:schemeClr val="bg2">
                <a:lumMod val="25000"/>
              </a:schemeClr>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32" name="Isosceles Triangle 131">
              <a:extLst>
                <a:ext uri="{FF2B5EF4-FFF2-40B4-BE49-F238E27FC236}">
                  <a16:creationId xmlns:a16="http://schemas.microsoft.com/office/drawing/2014/main" id="{D25A65F9-F003-0D0F-A71C-3CA3E3C0B015}"/>
                </a:ext>
              </a:extLst>
            </p:cNvPr>
            <p:cNvSpPr/>
            <p:nvPr/>
          </p:nvSpPr>
          <p:spPr>
            <a:xfrm rot="5400000">
              <a:off x="9570457" y="3450961"/>
              <a:ext cx="349969" cy="282022"/>
            </a:xfrm>
            <a:prstGeom prst="triangle">
              <a:avLst/>
            </a:prstGeom>
            <a:solidFill>
              <a:schemeClr val="bg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sp>
        <p:nvSpPr>
          <p:cNvPr id="134" name="Rectangle 133">
            <a:extLst>
              <a:ext uri="{FF2B5EF4-FFF2-40B4-BE49-F238E27FC236}">
                <a16:creationId xmlns:a16="http://schemas.microsoft.com/office/drawing/2014/main" id="{D283479D-17D1-B6DE-7614-2DF95D0EE17A}"/>
              </a:ext>
            </a:extLst>
          </p:cNvPr>
          <p:cNvSpPr/>
          <p:nvPr/>
        </p:nvSpPr>
        <p:spPr>
          <a:xfrm>
            <a:off x="4741498" y="5268657"/>
            <a:ext cx="1840337" cy="91440"/>
          </a:xfrm>
          <a:prstGeom prst="rect">
            <a:avLst/>
          </a:prstGeom>
          <a:solidFill>
            <a:schemeClr val="tx2"/>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35" name="Rectangle 134">
            <a:extLst>
              <a:ext uri="{FF2B5EF4-FFF2-40B4-BE49-F238E27FC236}">
                <a16:creationId xmlns:a16="http://schemas.microsoft.com/office/drawing/2014/main" id="{C8020ABA-20F4-1088-A589-3BBB204AD007}"/>
              </a:ext>
            </a:extLst>
          </p:cNvPr>
          <p:cNvSpPr/>
          <p:nvPr/>
        </p:nvSpPr>
        <p:spPr>
          <a:xfrm>
            <a:off x="4741498" y="5267660"/>
            <a:ext cx="1494693" cy="92437"/>
          </a:xfrm>
          <a:prstGeom prst="rect">
            <a:avLst/>
          </a:prstGeom>
          <a:solidFill>
            <a:schemeClr val="accent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nvGrpSpPr>
          <p:cNvPr id="137" name="Group 136">
            <a:extLst>
              <a:ext uri="{FF2B5EF4-FFF2-40B4-BE49-F238E27FC236}">
                <a16:creationId xmlns:a16="http://schemas.microsoft.com/office/drawing/2014/main" id="{084BD36A-5609-0A35-9CC5-5F63829C2B93}"/>
              </a:ext>
            </a:extLst>
          </p:cNvPr>
          <p:cNvGrpSpPr/>
          <p:nvPr/>
        </p:nvGrpSpPr>
        <p:grpSpPr>
          <a:xfrm>
            <a:off x="5472491" y="4596116"/>
            <a:ext cx="385313" cy="385314"/>
            <a:chOff x="9345256" y="3237588"/>
            <a:chExt cx="708769" cy="708769"/>
          </a:xfrm>
        </p:grpSpPr>
        <p:sp>
          <p:nvSpPr>
            <p:cNvPr id="138" name="Oval 137">
              <a:extLst>
                <a:ext uri="{FF2B5EF4-FFF2-40B4-BE49-F238E27FC236}">
                  <a16:creationId xmlns:a16="http://schemas.microsoft.com/office/drawing/2014/main" id="{0F07C63E-B4E9-62A1-0BB3-594B15062D0C}"/>
                </a:ext>
              </a:extLst>
            </p:cNvPr>
            <p:cNvSpPr/>
            <p:nvPr/>
          </p:nvSpPr>
          <p:spPr>
            <a:xfrm>
              <a:off x="9345256" y="3237588"/>
              <a:ext cx="708769" cy="708769"/>
            </a:xfrm>
            <a:prstGeom prst="ellipse">
              <a:avLst/>
            </a:prstGeom>
            <a:solidFill>
              <a:schemeClr val="bg2">
                <a:lumMod val="25000"/>
              </a:schemeClr>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39" name="Isosceles Triangle 138">
              <a:extLst>
                <a:ext uri="{FF2B5EF4-FFF2-40B4-BE49-F238E27FC236}">
                  <a16:creationId xmlns:a16="http://schemas.microsoft.com/office/drawing/2014/main" id="{85D0BEFC-B53A-E6BA-DAA0-E0393C37FC3B}"/>
                </a:ext>
              </a:extLst>
            </p:cNvPr>
            <p:cNvSpPr/>
            <p:nvPr/>
          </p:nvSpPr>
          <p:spPr>
            <a:xfrm rot="5400000">
              <a:off x="9570457" y="3450961"/>
              <a:ext cx="349969" cy="282022"/>
            </a:xfrm>
            <a:prstGeom prst="triangle">
              <a:avLst/>
            </a:prstGeom>
            <a:solidFill>
              <a:schemeClr val="bg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sp>
        <p:nvSpPr>
          <p:cNvPr id="141" name="Rectangle 140">
            <a:extLst>
              <a:ext uri="{FF2B5EF4-FFF2-40B4-BE49-F238E27FC236}">
                <a16:creationId xmlns:a16="http://schemas.microsoft.com/office/drawing/2014/main" id="{3DEA4958-24EB-E1AC-B7B6-F291C851A738}"/>
              </a:ext>
            </a:extLst>
          </p:cNvPr>
          <p:cNvSpPr/>
          <p:nvPr/>
        </p:nvSpPr>
        <p:spPr>
          <a:xfrm>
            <a:off x="7155842" y="5270743"/>
            <a:ext cx="1840337" cy="88807"/>
          </a:xfrm>
          <a:prstGeom prst="rect">
            <a:avLst/>
          </a:prstGeom>
          <a:solidFill>
            <a:schemeClr val="tx2"/>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42" name="Rectangle 141">
            <a:extLst>
              <a:ext uri="{FF2B5EF4-FFF2-40B4-BE49-F238E27FC236}">
                <a16:creationId xmlns:a16="http://schemas.microsoft.com/office/drawing/2014/main" id="{37EC0372-AB37-1C75-5771-50F07B561153}"/>
              </a:ext>
            </a:extLst>
          </p:cNvPr>
          <p:cNvSpPr/>
          <p:nvPr/>
        </p:nvSpPr>
        <p:spPr>
          <a:xfrm>
            <a:off x="7158035" y="5266350"/>
            <a:ext cx="1494693" cy="92437"/>
          </a:xfrm>
          <a:prstGeom prst="rect">
            <a:avLst/>
          </a:prstGeom>
          <a:solidFill>
            <a:schemeClr val="accent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43" name="Rectangle 142">
            <a:extLst>
              <a:ext uri="{FF2B5EF4-FFF2-40B4-BE49-F238E27FC236}">
                <a16:creationId xmlns:a16="http://schemas.microsoft.com/office/drawing/2014/main" id="{CA6A8FF8-AC5E-5029-9491-243AC6A0653D}"/>
              </a:ext>
            </a:extLst>
          </p:cNvPr>
          <p:cNvSpPr/>
          <p:nvPr/>
        </p:nvSpPr>
        <p:spPr>
          <a:xfrm>
            <a:off x="7155843" y="4258901"/>
            <a:ext cx="1840337" cy="1021745"/>
          </a:xfrm>
          <a:prstGeom prst="rect">
            <a:avLst/>
          </a:prstGeom>
          <a:blipFill>
            <a:blip r:embed="rId6">
              <a:extLst>
                <a:ext uri="{28A0092B-C50C-407E-A947-70E740481C1C}">
                  <a14:useLocalDpi xmlns:a14="http://schemas.microsoft.com/office/drawing/2010/main" val="0"/>
                </a:ext>
              </a:extLst>
            </a:blip>
            <a:stretch>
              <a:fillRect/>
            </a:stretch>
          </a:blipFill>
          <a:ln w="317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grpSp>
        <p:nvGrpSpPr>
          <p:cNvPr id="144" name="Group 143">
            <a:extLst>
              <a:ext uri="{FF2B5EF4-FFF2-40B4-BE49-F238E27FC236}">
                <a16:creationId xmlns:a16="http://schemas.microsoft.com/office/drawing/2014/main" id="{90BD726C-241D-46E5-A8C3-DE8282ACBABF}"/>
              </a:ext>
            </a:extLst>
          </p:cNvPr>
          <p:cNvGrpSpPr/>
          <p:nvPr/>
        </p:nvGrpSpPr>
        <p:grpSpPr>
          <a:xfrm>
            <a:off x="7886833" y="4594806"/>
            <a:ext cx="385313" cy="385314"/>
            <a:chOff x="9345256" y="3237588"/>
            <a:chExt cx="708769" cy="708769"/>
          </a:xfrm>
        </p:grpSpPr>
        <p:sp>
          <p:nvSpPr>
            <p:cNvPr id="145" name="Oval 144">
              <a:extLst>
                <a:ext uri="{FF2B5EF4-FFF2-40B4-BE49-F238E27FC236}">
                  <a16:creationId xmlns:a16="http://schemas.microsoft.com/office/drawing/2014/main" id="{77395BD6-17E6-D69F-4A5B-3D2AB7E36C0E}"/>
                </a:ext>
              </a:extLst>
            </p:cNvPr>
            <p:cNvSpPr/>
            <p:nvPr/>
          </p:nvSpPr>
          <p:spPr>
            <a:xfrm>
              <a:off x="9345256" y="3237588"/>
              <a:ext cx="708769" cy="708769"/>
            </a:xfrm>
            <a:prstGeom prst="ellipse">
              <a:avLst/>
            </a:prstGeom>
            <a:solidFill>
              <a:schemeClr val="bg2">
                <a:lumMod val="25000"/>
              </a:schemeClr>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sp>
          <p:nvSpPr>
            <p:cNvPr id="146" name="Isosceles Triangle 145">
              <a:extLst>
                <a:ext uri="{FF2B5EF4-FFF2-40B4-BE49-F238E27FC236}">
                  <a16:creationId xmlns:a16="http://schemas.microsoft.com/office/drawing/2014/main" id="{45753F69-662B-B1E4-712C-6148B472C6F1}"/>
                </a:ext>
              </a:extLst>
            </p:cNvPr>
            <p:cNvSpPr/>
            <p:nvPr/>
          </p:nvSpPr>
          <p:spPr>
            <a:xfrm rot="5400000">
              <a:off x="9570457" y="3450961"/>
              <a:ext cx="349969" cy="282022"/>
            </a:xfrm>
            <a:prstGeom prst="triangle">
              <a:avLst/>
            </a:prstGeom>
            <a:solidFill>
              <a:schemeClr val="bg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algn="l"/>
              <a:endParaRPr lang="en-US" sz="2000" b="1" i="1">
                <a:solidFill>
                  <a:schemeClr val="bg1"/>
                </a:solidFill>
                <a:effectLst/>
                <a:latin typeface="+mj-lt"/>
              </a:endParaRPr>
            </a:p>
          </p:txBody>
        </p:sp>
      </p:grpSp>
      <p:pic>
        <p:nvPicPr>
          <p:cNvPr id="148" name="Picture 147">
            <a:extLst>
              <a:ext uri="{FF2B5EF4-FFF2-40B4-BE49-F238E27FC236}">
                <a16:creationId xmlns:a16="http://schemas.microsoft.com/office/drawing/2014/main" id="{B17CCAA2-9979-98BF-0FEC-9CB76E2F2BE7}"/>
              </a:ext>
            </a:extLst>
          </p:cNvPr>
          <p:cNvPicPr>
            <a:picLocks noChangeAspect="1"/>
          </p:cNvPicPr>
          <p:nvPr/>
        </p:nvPicPr>
        <p:blipFill rotWithShape="1">
          <a:blip r:embed="rId7">
            <a:extLst>
              <a:ext uri="{28A0092B-C50C-407E-A947-70E740481C1C}">
                <a14:useLocalDpi xmlns:a14="http://schemas.microsoft.com/office/drawing/2010/main" val="0"/>
              </a:ext>
            </a:extLst>
          </a:blip>
          <a:srcRect l="9359" r="31961"/>
          <a:stretch/>
        </p:blipFill>
        <p:spPr>
          <a:xfrm>
            <a:off x="0" y="0"/>
            <a:ext cx="4022607" cy="6858000"/>
          </a:xfrm>
          <a:prstGeom prst="rect">
            <a:avLst/>
          </a:prstGeom>
        </p:spPr>
      </p:pic>
    </p:spTree>
    <p:extLst>
      <p:ext uri="{BB962C8B-B14F-4D97-AF65-F5344CB8AC3E}">
        <p14:creationId xmlns:p14="http://schemas.microsoft.com/office/powerpoint/2010/main" val="5931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A9F2A8-DEFE-CC3B-AD28-4D9430D99918}"/>
              </a:ext>
            </a:extLst>
          </p:cNvPr>
          <p:cNvSpPr/>
          <p:nvPr/>
        </p:nvSpPr>
        <p:spPr>
          <a:xfrm>
            <a:off x="0" y="927461"/>
            <a:ext cx="12192000" cy="4849587"/>
          </a:xfrm>
          <a:prstGeom prst="rect">
            <a:avLst/>
          </a:prstGeom>
          <a:solidFill>
            <a:schemeClr val="tx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pic>
        <p:nvPicPr>
          <p:cNvPr id="4" name="Picture 3" descr="A picture containing fireplace&#10;&#10;Description automatically generated">
            <a:extLst>
              <a:ext uri="{FF2B5EF4-FFF2-40B4-BE49-F238E27FC236}">
                <a16:creationId xmlns:a16="http://schemas.microsoft.com/office/drawing/2014/main" id="{CE45F14A-295A-C2E0-FF5F-ACF87460BA29}"/>
              </a:ext>
            </a:extLst>
          </p:cNvPr>
          <p:cNvPicPr>
            <a:picLocks noChangeAspect="1"/>
          </p:cNvPicPr>
          <p:nvPr/>
        </p:nvPicPr>
        <p:blipFill rotWithShape="1">
          <a:blip r:embed="rId2">
            <a:extLst>
              <a:ext uri="{28A0092B-C50C-407E-A947-70E740481C1C}">
                <a14:useLocalDpi xmlns:a14="http://schemas.microsoft.com/office/drawing/2010/main" val="0"/>
              </a:ext>
            </a:extLst>
          </a:blip>
          <a:srcRect b="29286"/>
          <a:stretch/>
        </p:blipFill>
        <p:spPr>
          <a:xfrm>
            <a:off x="0" y="927461"/>
            <a:ext cx="5299364" cy="4849586"/>
          </a:xfrm>
          <a:prstGeom prst="rect">
            <a:avLst/>
          </a:prstGeom>
        </p:spPr>
      </p:pic>
      <p:sp>
        <p:nvSpPr>
          <p:cNvPr id="3" name="Slide Number Placeholder 2">
            <a:extLst>
              <a:ext uri="{FF2B5EF4-FFF2-40B4-BE49-F238E27FC236}">
                <a16:creationId xmlns:a16="http://schemas.microsoft.com/office/drawing/2014/main" id="{0BB482F5-63BF-2340-B3E5-83B130BAC3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D2A18-6461-447C-86EA-4D691460CB1A}" type="slidenum">
              <a:rPr kumimoji="0" lang="en-US" sz="900" b="0" i="0" u="none" strike="noStrike" kern="1200" cap="none" spc="0" normalizeH="0" baseline="0" noProof="0" smtClean="0">
                <a:ln>
                  <a:noFill/>
                </a:ln>
                <a:solidFill>
                  <a:srgbClr val="000000"/>
                </a:solidFill>
                <a:effectLst/>
                <a:uLnTx/>
                <a:uFillTx/>
                <a:latin typeface="Montserrat" panose="02000505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000000"/>
              </a:solidFill>
              <a:effectLst/>
              <a:uLnTx/>
              <a:uFillTx/>
              <a:latin typeface="Montserrat" panose="02000505000000020004" pitchFamily="2" charset="0"/>
              <a:ea typeface="+mn-ea"/>
              <a:cs typeface="+mn-cs"/>
            </a:endParaRPr>
          </a:p>
        </p:txBody>
      </p:sp>
      <p:sp>
        <p:nvSpPr>
          <p:cNvPr id="6" name="TextBox 5">
            <a:extLst>
              <a:ext uri="{FF2B5EF4-FFF2-40B4-BE49-F238E27FC236}">
                <a16:creationId xmlns:a16="http://schemas.microsoft.com/office/drawing/2014/main" id="{252CBEC0-168A-3241-B92B-33FE9993D02B}"/>
              </a:ext>
            </a:extLst>
          </p:cNvPr>
          <p:cNvSpPr txBox="1"/>
          <p:nvPr/>
        </p:nvSpPr>
        <p:spPr>
          <a:xfrm>
            <a:off x="2723856" y="2893259"/>
            <a:ext cx="4059500" cy="2290948"/>
          </a:xfrm>
          <a:prstGeom prst="rect">
            <a:avLst/>
          </a:prstGeom>
          <a:noFill/>
        </p:spPr>
        <p:txBody>
          <a:bodyPr wrap="square" lIns="0" tIns="45720" rIns="91440" bIns="45720" numCol="1" spcCol="457200" rtlCol="0" anchor="t">
            <a:spAutoFit/>
          </a:bodyPr>
          <a:lstStyle/>
          <a:p>
            <a:pPr>
              <a:lnSpc>
                <a:spcPct val="120000"/>
              </a:lnSpc>
              <a:spcAft>
                <a:spcPts val="1000"/>
              </a:spcAft>
              <a:defRPr/>
            </a:pPr>
            <a:r>
              <a:rPr kumimoji="0" lang="en-US" sz="1200" b="0" i="0" u="none" strike="noStrike" kern="1200" cap="none" spc="0" normalizeH="0" baseline="0" noProof="0">
                <a:ln>
                  <a:noFill/>
                </a:ln>
                <a:solidFill>
                  <a:schemeClr val="bg1"/>
                </a:solidFill>
                <a:effectLst/>
                <a:uLnTx/>
                <a:uFillTx/>
                <a:latin typeface="Montserrat Light"/>
                <a:ea typeface="+mn-ea"/>
                <a:cs typeface="+mn-cs"/>
              </a:rPr>
              <a:t>The “Brand Anthem” video draws a clear connection </a:t>
            </a:r>
            <a:r>
              <a:rPr kumimoji="0" lang="en-US" sz="1200" b="0" i="0" u="none" strike="noStrike" kern="1200" cap="none" spc="-30" normalizeH="0" noProof="0">
                <a:ln>
                  <a:noFill/>
                </a:ln>
                <a:solidFill>
                  <a:schemeClr val="bg1"/>
                </a:solidFill>
                <a:effectLst/>
                <a:uLnTx/>
                <a:uFillTx/>
                <a:latin typeface="Montserrat Light"/>
                <a:ea typeface="+mn-ea"/>
                <a:cs typeface="+mn-cs"/>
              </a:rPr>
              <a:t>between your customers and the solution you provide</a:t>
            </a:r>
            <a:r>
              <a:rPr kumimoji="0" lang="en-US" sz="1200" b="0" i="0" u="none" strike="noStrike" kern="1200" cap="none" normalizeH="0" baseline="0" noProof="0">
                <a:ln>
                  <a:noFill/>
                </a:ln>
                <a:solidFill>
                  <a:schemeClr val="bg1"/>
                </a:solidFill>
                <a:effectLst/>
                <a:uLnTx/>
                <a:uFillTx/>
                <a:latin typeface="Montserrat Light"/>
                <a:ea typeface="+mn-ea"/>
                <a:cs typeface="+mn-cs"/>
              </a:rPr>
              <a:t>. </a:t>
            </a:r>
            <a:r>
              <a:rPr kumimoji="0" lang="en-US" sz="1200" b="0" i="0" u="none" strike="noStrike" kern="1200" cap="none" spc="0" normalizeH="0" baseline="0" noProof="0">
                <a:ln>
                  <a:noFill/>
                </a:ln>
                <a:solidFill>
                  <a:schemeClr val="bg1"/>
                </a:solidFill>
                <a:effectLst/>
                <a:uLnTx/>
                <a:uFillTx/>
                <a:latin typeface="Montserrat Light"/>
                <a:ea typeface="+mn-ea"/>
                <a:cs typeface="+mn-cs"/>
              </a:rPr>
              <a:t>Not so much a “sales pitch”, the Brand Anthem demonstrates why you do what you do and why your brand matters to consumers. It also serves as an introduction to your clients to boldly show who you are and what you stand for. A video like this can </a:t>
            </a:r>
            <a:r>
              <a:rPr kumimoji="0" lang="en-US" sz="1200" b="0" i="0" u="none" strike="noStrike" kern="1200" cap="none" spc="-30" normalizeH="0" baseline="0" noProof="0">
                <a:ln>
                  <a:noFill/>
                </a:ln>
                <a:solidFill>
                  <a:schemeClr val="bg1"/>
                </a:solidFill>
                <a:effectLst/>
                <a:uLnTx/>
                <a:uFillTx/>
                <a:latin typeface="Montserrat Light"/>
                <a:ea typeface="+mn-ea"/>
                <a:cs typeface="+mn-cs"/>
              </a:rPr>
              <a:t>typically live</a:t>
            </a:r>
            <a:r>
              <a:rPr lang="en-US" sz="1200" spc="-30">
                <a:solidFill>
                  <a:schemeClr val="bg1"/>
                </a:solidFill>
                <a:latin typeface="Montserrat Light"/>
              </a:rPr>
              <a:t> </a:t>
            </a:r>
            <a:r>
              <a:rPr kumimoji="0" lang="en-US" sz="1200" b="0" i="0" u="none" strike="noStrike" kern="1200" cap="none" spc="-30" normalizeH="0" baseline="0" noProof="0">
                <a:ln>
                  <a:noFill/>
                </a:ln>
                <a:solidFill>
                  <a:schemeClr val="bg1"/>
                </a:solidFill>
                <a:effectLst/>
                <a:uLnTx/>
                <a:uFillTx/>
                <a:latin typeface="Montserrat Light"/>
                <a:ea typeface="+mn-ea"/>
                <a:cs typeface="+mn-cs"/>
              </a:rPr>
              <a:t>on your homepage, where it can generate </a:t>
            </a:r>
            <a:r>
              <a:rPr kumimoji="0" lang="en-US" sz="1200" b="0" i="0" u="none" strike="noStrike" kern="1200" cap="none" spc="0" normalizeH="0" baseline="0" noProof="0">
                <a:ln>
                  <a:noFill/>
                </a:ln>
                <a:solidFill>
                  <a:schemeClr val="bg1"/>
                </a:solidFill>
                <a:effectLst/>
                <a:uLnTx/>
                <a:uFillTx/>
                <a:latin typeface="Montserrat Light"/>
                <a:ea typeface="+mn-ea"/>
                <a:cs typeface="+mn-cs"/>
              </a:rPr>
              <a:t>conversation and invite your audience to further brand engagement.</a:t>
            </a:r>
            <a:endParaRPr lang="en-US" sz="1200" b="0" i="0" u="none" strike="noStrike" kern="1200" cap="none" spc="0" normalizeH="0" baseline="0" noProof="0">
              <a:ln>
                <a:noFill/>
              </a:ln>
              <a:solidFill>
                <a:schemeClr val="bg1"/>
              </a:solidFill>
              <a:effectLst/>
              <a:uLnTx/>
              <a:uFillTx/>
              <a:latin typeface="Montserrat Light"/>
            </a:endParaRPr>
          </a:p>
        </p:txBody>
      </p:sp>
      <p:sp>
        <p:nvSpPr>
          <p:cNvPr id="8" name="Rectangle 7">
            <a:extLst>
              <a:ext uri="{FF2B5EF4-FFF2-40B4-BE49-F238E27FC236}">
                <a16:creationId xmlns:a16="http://schemas.microsoft.com/office/drawing/2014/main" id="{EE66FAEC-E8BE-4619-B14C-A9FCE6D42D5F}"/>
              </a:ext>
            </a:extLst>
          </p:cNvPr>
          <p:cNvSpPr/>
          <p:nvPr/>
        </p:nvSpPr>
        <p:spPr>
          <a:xfrm>
            <a:off x="2723856" y="1520302"/>
            <a:ext cx="411163" cy="411163"/>
          </a:xfrm>
          <a:prstGeom prst="rect">
            <a:avLst/>
          </a:prstGeom>
          <a:noFill/>
          <a:ln w="317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8200"/>
                </a:solidFill>
                <a:effectLst/>
                <a:uLnTx/>
                <a:uFillTx/>
                <a:latin typeface="Montserrat Black"/>
                <a:ea typeface="+mn-ea"/>
                <a:cs typeface="+mn-cs"/>
              </a:rPr>
              <a:t>1</a:t>
            </a:r>
          </a:p>
        </p:txBody>
      </p:sp>
      <p:sp>
        <p:nvSpPr>
          <p:cNvPr id="9" name="Title 4">
            <a:extLst>
              <a:ext uri="{FF2B5EF4-FFF2-40B4-BE49-F238E27FC236}">
                <a16:creationId xmlns:a16="http://schemas.microsoft.com/office/drawing/2014/main" id="{3987AB63-CAD0-F9D9-79AF-618747BCE335}"/>
              </a:ext>
            </a:extLst>
          </p:cNvPr>
          <p:cNvSpPr txBox="1">
            <a:spLocks/>
          </p:cNvSpPr>
          <p:nvPr/>
        </p:nvSpPr>
        <p:spPr>
          <a:xfrm>
            <a:off x="7142429" y="2518964"/>
            <a:ext cx="4867838" cy="32312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Black"/>
                <a:ea typeface="+mj-ea"/>
                <a:cs typeface="+mj-cs"/>
              </a:rPr>
              <a:t>PRODUCT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Black"/>
                <a:ea typeface="+mj-ea"/>
                <a:cs typeface="+mj-cs"/>
              </a:rPr>
              <a:t>AWARENESS</a:t>
            </a:r>
          </a:p>
        </p:txBody>
      </p:sp>
      <p:sp>
        <p:nvSpPr>
          <p:cNvPr id="11" name="TextBox 10">
            <a:extLst>
              <a:ext uri="{FF2B5EF4-FFF2-40B4-BE49-F238E27FC236}">
                <a16:creationId xmlns:a16="http://schemas.microsoft.com/office/drawing/2014/main" id="{FDBC5D96-7F48-359D-C7BA-13C029A33EDD}"/>
              </a:ext>
            </a:extLst>
          </p:cNvPr>
          <p:cNvSpPr txBox="1"/>
          <p:nvPr/>
        </p:nvSpPr>
        <p:spPr>
          <a:xfrm>
            <a:off x="7142429" y="2893259"/>
            <a:ext cx="4213889" cy="2290948"/>
          </a:xfrm>
          <a:prstGeom prst="rect">
            <a:avLst/>
          </a:prstGeom>
          <a:noFill/>
        </p:spPr>
        <p:txBody>
          <a:bodyPr wrap="square" lIns="0" tIns="45720" rIns="91440" bIns="45720" numCol="1" spcCol="457200" rtlCol="0" anchor="t">
            <a:spAutoFit/>
          </a:bodyPr>
          <a:lstStyle/>
          <a:p>
            <a:pPr>
              <a:lnSpc>
                <a:spcPct val="120000"/>
              </a:lnSpc>
              <a:spcAft>
                <a:spcPts val="1000"/>
              </a:spcAft>
              <a:defRPr/>
            </a:pPr>
            <a:r>
              <a:rPr kumimoji="0" lang="en-US" sz="1200" b="0" i="0" u="none" strike="noStrike" kern="1200" cap="none" spc="0" normalizeH="0" baseline="0" noProof="0">
                <a:ln>
                  <a:noFill/>
                </a:ln>
                <a:solidFill>
                  <a:schemeClr val="bg1"/>
                </a:solidFill>
                <a:effectLst/>
                <a:uLnTx/>
                <a:uFillTx/>
                <a:latin typeface="Montserrat Light"/>
                <a:ea typeface="+mn-ea"/>
                <a:cs typeface="+mn-cs"/>
              </a:rPr>
              <a:t>The “Product Awareness” video, otherwise known as</a:t>
            </a:r>
            <a:r>
              <a:rPr lang="en-US" sz="1200">
                <a:solidFill>
                  <a:schemeClr val="bg1"/>
                </a:solidFill>
                <a:latin typeface="Montserrat Light"/>
              </a:rPr>
              <a:t> the </a:t>
            </a:r>
            <a:r>
              <a:rPr kumimoji="0" lang="en-US" sz="1200" b="0" i="0" u="none" strike="noStrike" kern="1200" cap="none" spc="0" normalizeH="0" baseline="0" noProof="0">
                <a:ln>
                  <a:noFill/>
                </a:ln>
                <a:solidFill>
                  <a:schemeClr val="bg1"/>
                </a:solidFill>
                <a:effectLst/>
                <a:uLnTx/>
                <a:uFillTx/>
                <a:latin typeface="Montserrat Light"/>
                <a:ea typeface="+mn-ea"/>
                <a:cs typeface="+mn-cs"/>
              </a:rPr>
              <a:t>“Product Hero” video, is used to showcase your product. While it highlights features, these videos are light on the technical specs and lean more heavily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kumimoji="0" lang="en-US" sz="1200" b="0" i="0" u="none" strike="noStrike" kern="1200" cap="none" spc="0" normalizeH="0" baseline="0" noProof="0">
                <a:ln>
                  <a:noFill/>
                </a:ln>
                <a:solidFill>
                  <a:schemeClr val="bg1"/>
                </a:solidFill>
                <a:effectLst/>
                <a:uLnTx/>
                <a:uFillTx/>
                <a:latin typeface="Montserrat Light"/>
                <a:ea typeface="+mn-ea"/>
                <a:cs typeface="+mn-cs"/>
              </a:rPr>
              <a:t>on the emotional impact. Think of it as a one minute </a:t>
            </a:r>
            <a:r>
              <a:rPr kumimoji="0" lang="en-US" sz="1200" b="0" i="0" u="none" strike="noStrike" kern="1200" cap="none" spc="-20" normalizeH="0" noProof="0">
                <a:ln>
                  <a:noFill/>
                </a:ln>
                <a:solidFill>
                  <a:schemeClr val="bg1"/>
                </a:solidFill>
                <a:effectLst/>
                <a:uLnTx/>
                <a:uFillTx/>
                <a:latin typeface="Montserrat Light"/>
                <a:ea typeface="+mn-ea"/>
                <a:cs typeface="+mn-cs"/>
              </a:rPr>
              <a:t>“commercial” – a vision of how your products connect </a:t>
            </a:r>
            <a:r>
              <a:rPr kumimoji="0" lang="en-US" sz="1200" b="0" i="0" u="none" strike="noStrike" kern="1200" cap="none" spc="0" normalizeH="0" baseline="0" noProof="0">
                <a:ln>
                  <a:noFill/>
                </a:ln>
                <a:solidFill>
                  <a:schemeClr val="bg1"/>
                </a:solidFill>
                <a:effectLst/>
                <a:uLnTx/>
                <a:uFillTx/>
                <a:latin typeface="Montserrat Light"/>
                <a:ea typeface="+mn-ea"/>
                <a:cs typeface="+mn-cs"/>
              </a:rPr>
              <a:t>with people to solve their problems rather than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kumimoji="0" lang="en-US" sz="1200" b="0" i="0" u="none" strike="noStrike" kern="1200" cap="none" spc="0" normalizeH="0" baseline="0" noProof="0">
                <a:ln>
                  <a:noFill/>
                </a:ln>
                <a:solidFill>
                  <a:schemeClr val="bg1"/>
                </a:solidFill>
                <a:effectLst/>
                <a:uLnTx/>
                <a:uFillTx/>
                <a:latin typeface="Montserrat Light"/>
                <a:ea typeface="+mn-ea"/>
                <a:cs typeface="+mn-cs"/>
              </a:rPr>
              <a:t>a technical deep dive. Videos like these can live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kumimoji="0" lang="en-US" sz="1200" b="0" i="0" u="none" strike="noStrike" kern="1200" cap="none" spc="0" normalizeH="0" baseline="0" noProof="0">
                <a:ln>
                  <a:noFill/>
                </a:ln>
                <a:solidFill>
                  <a:schemeClr val="bg1"/>
                </a:solidFill>
                <a:effectLst/>
                <a:uLnTx/>
                <a:uFillTx/>
                <a:latin typeface="Montserrat Light"/>
                <a:ea typeface="+mn-ea"/>
                <a:cs typeface="+mn-cs"/>
              </a:rPr>
              <a:t>on various social platforms to gather as wide an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kumimoji="0" lang="en-US" sz="1200" b="0" i="0" u="none" strike="noStrike" kern="1200" cap="none" spc="0" normalizeH="0" baseline="0" noProof="0">
                <a:ln>
                  <a:noFill/>
                </a:ln>
                <a:solidFill>
                  <a:schemeClr val="bg1"/>
                </a:solidFill>
                <a:effectLst/>
                <a:uLnTx/>
                <a:uFillTx/>
                <a:latin typeface="Montserrat Light"/>
                <a:ea typeface="+mn-ea"/>
                <a:cs typeface="+mn-cs"/>
              </a:rPr>
              <a:t>audience as possible and build product visibility.</a:t>
            </a:r>
            <a:endParaRPr lang="en-US" sz="1200" b="0" i="0" u="none" strike="noStrike" kern="1200" cap="none" spc="0" normalizeH="0" baseline="0" noProof="0">
              <a:ln>
                <a:noFill/>
              </a:ln>
              <a:solidFill>
                <a:schemeClr val="bg1"/>
              </a:solidFill>
              <a:effectLst/>
              <a:uLnTx/>
              <a:uFillTx/>
              <a:latin typeface="Montserrat Light"/>
            </a:endParaRPr>
          </a:p>
        </p:txBody>
      </p:sp>
      <p:sp>
        <p:nvSpPr>
          <p:cNvPr id="12" name="Rectangle 11">
            <a:extLst>
              <a:ext uri="{FF2B5EF4-FFF2-40B4-BE49-F238E27FC236}">
                <a16:creationId xmlns:a16="http://schemas.microsoft.com/office/drawing/2014/main" id="{63E6167B-792F-829C-8CF2-8AFF3EE24E12}"/>
              </a:ext>
            </a:extLst>
          </p:cNvPr>
          <p:cNvSpPr/>
          <p:nvPr/>
        </p:nvSpPr>
        <p:spPr>
          <a:xfrm>
            <a:off x="7142429" y="1514960"/>
            <a:ext cx="411163" cy="411163"/>
          </a:xfrm>
          <a:prstGeom prst="rect">
            <a:avLst/>
          </a:prstGeom>
          <a:noFill/>
          <a:ln w="317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8200"/>
                </a:solidFill>
                <a:effectLst/>
                <a:uLnTx/>
                <a:uFillTx/>
                <a:latin typeface="Montserrat Black"/>
                <a:ea typeface="+mn-ea"/>
                <a:cs typeface="+mn-cs"/>
              </a:rPr>
              <a:t>2</a:t>
            </a:r>
          </a:p>
        </p:txBody>
      </p:sp>
      <p:sp>
        <p:nvSpPr>
          <p:cNvPr id="13" name="Title 4">
            <a:extLst>
              <a:ext uri="{FF2B5EF4-FFF2-40B4-BE49-F238E27FC236}">
                <a16:creationId xmlns:a16="http://schemas.microsoft.com/office/drawing/2014/main" id="{F9D6FA1B-34DE-DEF1-6CFE-DCE128462156}"/>
              </a:ext>
            </a:extLst>
          </p:cNvPr>
          <p:cNvSpPr txBox="1">
            <a:spLocks/>
          </p:cNvSpPr>
          <p:nvPr/>
        </p:nvSpPr>
        <p:spPr>
          <a:xfrm>
            <a:off x="2723856" y="2518964"/>
            <a:ext cx="4867838" cy="32312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i="0">
                <a:solidFill>
                  <a:prstClr val="white"/>
                </a:solidFill>
                <a:latin typeface="Montserrat Black"/>
              </a:rPr>
              <a:t>BRAND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Black"/>
                <a:ea typeface="+mj-ea"/>
                <a:cs typeface="+mj-cs"/>
              </a:rPr>
              <a:t>ANTHEM</a:t>
            </a:r>
          </a:p>
        </p:txBody>
      </p:sp>
    </p:spTree>
    <p:extLst>
      <p:ext uri="{BB962C8B-B14F-4D97-AF65-F5344CB8AC3E}">
        <p14:creationId xmlns:p14="http://schemas.microsoft.com/office/powerpoint/2010/main" val="134411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A9F2A8-DEFE-CC3B-AD28-4D9430D99918}"/>
              </a:ext>
            </a:extLst>
          </p:cNvPr>
          <p:cNvSpPr/>
          <p:nvPr/>
        </p:nvSpPr>
        <p:spPr>
          <a:xfrm>
            <a:off x="0" y="927461"/>
            <a:ext cx="12192000" cy="4849587"/>
          </a:xfrm>
          <a:prstGeom prst="rect">
            <a:avLst/>
          </a:prstGeom>
          <a:solidFill>
            <a:schemeClr val="tx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pic>
        <p:nvPicPr>
          <p:cNvPr id="4" name="Picture 3">
            <a:extLst>
              <a:ext uri="{FF2B5EF4-FFF2-40B4-BE49-F238E27FC236}">
                <a16:creationId xmlns:a16="http://schemas.microsoft.com/office/drawing/2014/main" id="{CE45F14A-295A-C2E0-FF5F-ACF87460BA29}"/>
              </a:ext>
            </a:extLst>
          </p:cNvPr>
          <p:cNvPicPr>
            <a:picLocks noChangeAspect="1"/>
          </p:cNvPicPr>
          <p:nvPr/>
        </p:nvPicPr>
        <p:blipFill rotWithShape="1">
          <a:blip r:embed="rId2">
            <a:extLst>
              <a:ext uri="{28A0092B-C50C-407E-A947-70E740481C1C}">
                <a14:useLocalDpi xmlns:a14="http://schemas.microsoft.com/office/drawing/2010/main" val="0"/>
              </a:ext>
            </a:extLst>
          </a:blip>
          <a:srcRect l="6780" r="6780" b="25151"/>
          <a:stretch/>
        </p:blipFill>
        <p:spPr>
          <a:xfrm rot="16200000" flipH="1">
            <a:off x="8106314" y="1691162"/>
            <a:ext cx="4849588" cy="3321785"/>
          </a:xfrm>
          <a:prstGeom prst="rect">
            <a:avLst/>
          </a:prstGeom>
        </p:spPr>
      </p:pic>
      <p:sp>
        <p:nvSpPr>
          <p:cNvPr id="3" name="Slide Number Placeholder 2">
            <a:extLst>
              <a:ext uri="{FF2B5EF4-FFF2-40B4-BE49-F238E27FC236}">
                <a16:creationId xmlns:a16="http://schemas.microsoft.com/office/drawing/2014/main" id="{0BB482F5-63BF-2340-B3E5-83B130BAC3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D2A18-6461-447C-86EA-4D691460CB1A}" type="slidenum">
              <a:rPr kumimoji="0" lang="en-US" sz="900" b="0" i="0" u="none" strike="noStrike" kern="1200" cap="none" spc="0" normalizeH="0" baseline="0" noProof="0" smtClean="0">
                <a:ln>
                  <a:noFill/>
                </a:ln>
                <a:solidFill>
                  <a:srgbClr val="000000"/>
                </a:solidFill>
                <a:effectLst/>
                <a:uLnTx/>
                <a:uFillTx/>
                <a:latin typeface="Montserrat" panose="02000505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Montserrat" panose="02000505000000020004" pitchFamily="2" charset="0"/>
              <a:ea typeface="+mn-ea"/>
              <a:cs typeface="+mn-cs"/>
            </a:endParaRPr>
          </a:p>
        </p:txBody>
      </p:sp>
      <p:sp>
        <p:nvSpPr>
          <p:cNvPr id="9" name="Title 4">
            <a:extLst>
              <a:ext uri="{FF2B5EF4-FFF2-40B4-BE49-F238E27FC236}">
                <a16:creationId xmlns:a16="http://schemas.microsoft.com/office/drawing/2014/main" id="{3987AB63-CAD0-F9D9-79AF-618747BCE335}"/>
              </a:ext>
            </a:extLst>
          </p:cNvPr>
          <p:cNvSpPr txBox="1">
            <a:spLocks/>
          </p:cNvSpPr>
          <p:nvPr/>
        </p:nvSpPr>
        <p:spPr>
          <a:xfrm>
            <a:off x="5068243" y="2485890"/>
            <a:ext cx="4867838" cy="32312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Black"/>
                <a:ea typeface="+mj-ea"/>
                <a:cs typeface="+mj-cs"/>
              </a:rPr>
              <a:t>PRODUCT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Black"/>
              </a:rPr>
              <a:t>EXPLAINER</a:t>
            </a:r>
          </a:p>
        </p:txBody>
      </p:sp>
      <p:sp>
        <p:nvSpPr>
          <p:cNvPr id="11" name="TextBox 10">
            <a:extLst>
              <a:ext uri="{FF2B5EF4-FFF2-40B4-BE49-F238E27FC236}">
                <a16:creationId xmlns:a16="http://schemas.microsoft.com/office/drawing/2014/main" id="{FDBC5D96-7F48-359D-C7BA-13C029A33EDD}"/>
              </a:ext>
            </a:extLst>
          </p:cNvPr>
          <p:cNvSpPr txBox="1"/>
          <p:nvPr/>
        </p:nvSpPr>
        <p:spPr>
          <a:xfrm>
            <a:off x="5068243" y="2893259"/>
            <a:ext cx="4286772" cy="2290948"/>
          </a:xfrm>
          <a:prstGeom prst="rect">
            <a:avLst/>
          </a:prstGeom>
          <a:noFill/>
        </p:spPr>
        <p:txBody>
          <a:bodyPr wrap="square" lIns="0" tIns="45720" rIns="91440" bIns="45720" numCol="1" spcCol="457200" rtlCol="0" anchor="t">
            <a:spAutoFit/>
          </a:bodyPr>
          <a:lstStyle/>
          <a:p>
            <a:pPr>
              <a:lnSpc>
                <a:spcPct val="120000"/>
              </a:lnSpc>
              <a:spcAft>
                <a:spcPts val="1000"/>
              </a:spcAft>
              <a:defRPr/>
            </a:pPr>
            <a:r>
              <a:rPr kumimoji="0" lang="en-US" sz="1200" b="0" i="0" u="none" strike="noStrike" kern="1200" cap="none" spc="0" normalizeH="0" baseline="0" noProof="0" dirty="0">
                <a:ln>
                  <a:noFill/>
                </a:ln>
                <a:solidFill>
                  <a:schemeClr val="bg1"/>
                </a:solidFill>
                <a:effectLst/>
                <a:uLnTx/>
                <a:uFillTx/>
                <a:latin typeface="Montserrat Light"/>
                <a:ea typeface="+mn-ea"/>
                <a:cs typeface="+mn-cs"/>
              </a:rPr>
              <a:t>Often referred to as “How-to” videos, </a:t>
            </a:r>
            <a:r>
              <a:rPr lang="en-US" sz="1200" dirty="0">
                <a:solidFill>
                  <a:schemeClr val="bg1"/>
                </a:solidFill>
                <a:latin typeface="Montserrat Light"/>
              </a:rPr>
              <a:t>"Product Explainer" or </a:t>
            </a:r>
            <a:r>
              <a:rPr kumimoji="0" lang="en-US" sz="1200" b="0" i="0" u="none" strike="noStrike" kern="1200" cap="none" spc="0" normalizeH="0" baseline="0" noProof="0" dirty="0">
                <a:ln>
                  <a:noFill/>
                </a:ln>
                <a:solidFill>
                  <a:schemeClr val="bg1"/>
                </a:solidFill>
                <a:effectLst/>
                <a:uLnTx/>
                <a:uFillTx/>
                <a:latin typeface="Montserrat Light"/>
                <a:ea typeface="+mn-ea"/>
                <a:cs typeface="+mn-cs"/>
              </a:rPr>
              <a:t>“Explainer” videos are intended to provide the audience with “user-level” experience. A progression from the “Product Features Video</a:t>
            </a:r>
            <a:r>
              <a:rPr lang="en-US" sz="1200" dirty="0">
                <a:solidFill>
                  <a:schemeClr val="bg1"/>
                </a:solidFill>
                <a:latin typeface="Montserrat Light"/>
              </a:rPr>
              <a:t>’”,</a:t>
            </a:r>
            <a:r>
              <a:rPr kumimoji="0" lang="en-US" sz="1200" b="0" i="0" u="none" strike="noStrike" kern="1200" cap="none" spc="0" normalizeH="0" baseline="0" noProof="0" dirty="0">
                <a:ln>
                  <a:noFill/>
                </a:ln>
                <a:solidFill>
                  <a:schemeClr val="bg1"/>
                </a:solidFill>
                <a:effectLst/>
                <a:uLnTx/>
                <a:uFillTx/>
                <a:latin typeface="Montserrat Light"/>
                <a:ea typeface="+mn-ea"/>
                <a:cs typeface="+mn-cs"/>
              </a:rPr>
              <a:t> these are “enhanced” product </a:t>
            </a:r>
            <a:r>
              <a:rPr kumimoji="0" lang="en-US" sz="1200" b="0" i="0" u="none" strike="noStrike" kern="1200" cap="none" normalizeH="0" noProof="0" dirty="0">
                <a:ln>
                  <a:noFill/>
                </a:ln>
                <a:solidFill>
                  <a:schemeClr val="bg1"/>
                </a:solidFill>
                <a:effectLst/>
                <a:uLnTx/>
                <a:uFillTx/>
                <a:latin typeface="Montserrat Light"/>
                <a:ea typeface="+mn-ea"/>
                <a:cs typeface="+mn-cs"/>
              </a:rPr>
              <a:t>demonstrations, often delivered by experts and influencers </a:t>
            </a:r>
            <a:r>
              <a:rPr kumimoji="0" lang="en-US" sz="1200" b="0" i="0" u="none" strike="noStrike" kern="1200" cap="none" spc="0" normalizeH="0" baseline="0" noProof="0" dirty="0">
                <a:ln>
                  <a:noFill/>
                </a:ln>
                <a:solidFill>
                  <a:schemeClr val="bg1"/>
                </a:solidFill>
                <a:effectLst/>
                <a:uLnTx/>
                <a:uFillTx/>
                <a:latin typeface="Montserrat Light"/>
                <a:ea typeface="+mn-ea"/>
                <a:cs typeface="+mn-cs"/>
              </a:rPr>
              <a:t>to highlight quick tips, hacks</a:t>
            </a:r>
            <a:r>
              <a:rPr lang="en-US" sz="1200" dirty="0">
                <a:solidFill>
                  <a:schemeClr val="bg1"/>
                </a:solidFill>
                <a:latin typeface="Montserrat Light"/>
              </a:rPr>
              <a:t>,</a:t>
            </a:r>
            <a:r>
              <a:rPr kumimoji="0" lang="en-US" sz="1200" b="0" i="0" u="none" strike="noStrike" kern="1200" cap="none" spc="0" normalizeH="0" baseline="0" noProof="0" dirty="0">
                <a:ln>
                  <a:noFill/>
                </a:ln>
                <a:solidFill>
                  <a:schemeClr val="bg1"/>
                </a:solidFill>
                <a:effectLst/>
                <a:uLnTx/>
                <a:uFillTx/>
                <a:latin typeface="Montserrat Light"/>
                <a:ea typeface="+mn-ea"/>
                <a:cs typeface="+mn-cs"/>
              </a:rPr>
              <a:t> and tricks </a:t>
            </a:r>
            <a:r>
              <a:rPr kumimoji="0" lang="en-US" sz="1200" b="0" i="0" u="none" kern="1200" cap="none" spc="-40" normalizeH="0" baseline="0" noProof="0" dirty="0">
                <a:ln>
                  <a:noFill/>
                </a:ln>
                <a:solidFill>
                  <a:schemeClr val="bg1"/>
                </a:solidFill>
                <a:effectLst/>
                <a:uLnTx/>
                <a:uFillTx/>
                <a:latin typeface="Montserrat Light"/>
                <a:ea typeface="+mn-ea"/>
                <a:cs typeface="+mn-cs"/>
              </a:rPr>
              <a:t>to further show the product’s key features. </a:t>
            </a:r>
            <a:r>
              <a:rPr kumimoji="0" lang="en-US" sz="1200" b="0" i="0" u="none" kern="1200" cap="none" spc="-40" normalizeH="0" noProof="0" dirty="0">
                <a:ln>
                  <a:noFill/>
                </a:ln>
                <a:solidFill>
                  <a:schemeClr val="bg1"/>
                </a:solidFill>
                <a:effectLst/>
                <a:uLnTx/>
                <a:uFillTx/>
                <a:latin typeface="Montserrat Light"/>
                <a:ea typeface="+mn-ea"/>
                <a:cs typeface="+mn-cs"/>
              </a:rPr>
              <a:t>Not considered </a:t>
            </a:r>
            <a:r>
              <a:rPr kumimoji="0" lang="en-US" sz="1200" b="0" i="0" u="none" strike="noStrike" kern="1200" cap="none" normalizeH="0" noProof="0" dirty="0">
                <a:ln>
                  <a:noFill/>
                </a:ln>
                <a:solidFill>
                  <a:schemeClr val="bg1"/>
                </a:solidFill>
                <a:effectLst/>
                <a:uLnTx/>
                <a:uFillTx/>
                <a:latin typeface="Montserrat Light"/>
                <a:ea typeface="+mn-ea"/>
                <a:cs typeface="+mn-cs"/>
              </a:rPr>
              <a:t>a tutorial, these videos are intended </a:t>
            </a:r>
            <a:r>
              <a:rPr kumimoji="0" lang="en-US" sz="1200" b="0" i="0" u="none" strike="noStrike" kern="1200" cap="none" normalizeH="0" baseline="0" noProof="0" dirty="0">
                <a:ln>
                  <a:noFill/>
                </a:ln>
                <a:solidFill>
                  <a:schemeClr val="bg1"/>
                </a:solidFill>
                <a:effectLst/>
                <a:uLnTx/>
                <a:uFillTx/>
                <a:latin typeface="Montserrat Light"/>
                <a:ea typeface="+mn-ea"/>
                <a:cs typeface="+mn-cs"/>
              </a:rPr>
              <a:t>to </a:t>
            </a:r>
            <a:r>
              <a:rPr kumimoji="0" lang="en-US" sz="1200" b="0" i="0" u="none" strike="noStrike" kern="1200" cap="none" spc="0" normalizeH="0" baseline="0" noProof="0" dirty="0">
                <a:ln>
                  <a:noFill/>
                </a:ln>
                <a:solidFill>
                  <a:schemeClr val="bg1"/>
                </a:solidFill>
                <a:effectLst/>
                <a:uLnTx/>
                <a:uFillTx/>
                <a:latin typeface="Montserrat Light"/>
                <a:ea typeface="+mn-ea"/>
                <a:cs typeface="+mn-cs"/>
              </a:rPr>
              <a:t>show ways to get the most</a:t>
            </a:r>
            <a:r>
              <a:rPr lang="en-US" sz="1200" dirty="0">
                <a:solidFill>
                  <a:schemeClr val="bg1"/>
                </a:solidFill>
                <a:latin typeface="Montserrat Light"/>
              </a:rPr>
              <a:t> out of</a:t>
            </a:r>
            <a:r>
              <a:rPr kumimoji="0" lang="en-US" sz="1200" b="0" i="0" u="none" strike="noStrike" kern="1200" cap="none" spc="0" normalizeH="0" baseline="0" noProof="0" dirty="0">
                <a:ln>
                  <a:noFill/>
                </a:ln>
                <a:solidFill>
                  <a:schemeClr val="bg1"/>
                </a:solidFill>
                <a:effectLst/>
                <a:uLnTx/>
                <a:uFillTx/>
                <a:latin typeface="Montserrat Light"/>
                <a:ea typeface="+mn-ea"/>
                <a:cs typeface="+mn-cs"/>
              </a:rPr>
              <a:t> the product in an entertaining and engaging way.</a:t>
            </a:r>
            <a:r>
              <a:rPr lang="en-US" sz="1200" dirty="0">
                <a:solidFill>
                  <a:schemeClr val="bg1"/>
                </a:solidFill>
                <a:latin typeface="Montserrat Light"/>
              </a:rPr>
              <a:t> </a:t>
            </a:r>
            <a:endParaRPr lang="en-US" sz="1200" b="0" i="0" u="none" strike="noStrike" kern="1200" cap="none" spc="0" normalizeH="0" baseline="0" noProof="0" dirty="0">
              <a:ln>
                <a:noFill/>
              </a:ln>
              <a:solidFill>
                <a:schemeClr val="bg1"/>
              </a:solidFill>
              <a:effectLst/>
              <a:uLnTx/>
              <a:uFillTx/>
              <a:latin typeface="Montserrat Light"/>
            </a:endParaRPr>
          </a:p>
        </p:txBody>
      </p:sp>
      <p:sp>
        <p:nvSpPr>
          <p:cNvPr id="12" name="Rectangle 11">
            <a:extLst>
              <a:ext uri="{FF2B5EF4-FFF2-40B4-BE49-F238E27FC236}">
                <a16:creationId xmlns:a16="http://schemas.microsoft.com/office/drawing/2014/main" id="{63E6167B-792F-829C-8CF2-8AFF3EE24E12}"/>
              </a:ext>
            </a:extLst>
          </p:cNvPr>
          <p:cNvSpPr/>
          <p:nvPr/>
        </p:nvSpPr>
        <p:spPr>
          <a:xfrm>
            <a:off x="5069019" y="1532893"/>
            <a:ext cx="411163" cy="411163"/>
          </a:xfrm>
          <a:prstGeom prst="rect">
            <a:avLst/>
          </a:prstGeom>
          <a:noFill/>
          <a:ln w="317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8200"/>
                </a:solidFill>
                <a:effectLst/>
                <a:uLnTx/>
                <a:uFillTx/>
                <a:latin typeface="Montserrat Black"/>
                <a:ea typeface="+mn-ea"/>
                <a:cs typeface="+mn-cs"/>
              </a:rPr>
              <a:t>4</a:t>
            </a:r>
          </a:p>
        </p:txBody>
      </p:sp>
      <p:sp>
        <p:nvSpPr>
          <p:cNvPr id="13" name="Title 4">
            <a:extLst>
              <a:ext uri="{FF2B5EF4-FFF2-40B4-BE49-F238E27FC236}">
                <a16:creationId xmlns:a16="http://schemas.microsoft.com/office/drawing/2014/main" id="{0E720096-1D31-678A-4E59-835D01EB724F}"/>
              </a:ext>
            </a:extLst>
          </p:cNvPr>
          <p:cNvSpPr txBox="1">
            <a:spLocks/>
          </p:cNvSpPr>
          <p:nvPr/>
        </p:nvSpPr>
        <p:spPr>
          <a:xfrm>
            <a:off x="705379" y="2485890"/>
            <a:ext cx="4867838" cy="32312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Black"/>
                <a:ea typeface="+mj-ea"/>
                <a:cs typeface="+mj-cs"/>
              </a:rPr>
              <a:t>PRODUCT</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400" i="0">
                <a:solidFill>
                  <a:prstClr val="white"/>
                </a:solidFill>
                <a:latin typeface="Montserrat Black"/>
              </a:rPr>
              <a:t>FEATURES</a:t>
            </a:r>
            <a:endParaRPr kumimoji="0" lang="en-US" sz="2400" b="0" i="0" u="none" strike="noStrike" kern="1200" cap="none" spc="0" normalizeH="0" baseline="0" noProof="0">
              <a:ln>
                <a:noFill/>
              </a:ln>
              <a:solidFill>
                <a:prstClr val="white"/>
              </a:solidFill>
              <a:effectLst/>
              <a:uLnTx/>
              <a:uFillTx/>
              <a:latin typeface="Montserrat Black"/>
              <a:ea typeface="+mj-ea"/>
              <a:cs typeface="+mj-cs"/>
            </a:endParaRPr>
          </a:p>
        </p:txBody>
      </p:sp>
      <p:sp>
        <p:nvSpPr>
          <p:cNvPr id="14" name="TextBox 13">
            <a:extLst>
              <a:ext uri="{FF2B5EF4-FFF2-40B4-BE49-F238E27FC236}">
                <a16:creationId xmlns:a16="http://schemas.microsoft.com/office/drawing/2014/main" id="{A8FE4D0A-6EB2-61ED-E6D4-D86653CDFA23}"/>
              </a:ext>
            </a:extLst>
          </p:cNvPr>
          <p:cNvSpPr txBox="1"/>
          <p:nvPr/>
        </p:nvSpPr>
        <p:spPr>
          <a:xfrm>
            <a:off x="705379" y="2893259"/>
            <a:ext cx="4213889" cy="1626151"/>
          </a:xfrm>
          <a:prstGeom prst="rect">
            <a:avLst/>
          </a:prstGeom>
          <a:noFill/>
        </p:spPr>
        <p:txBody>
          <a:bodyPr wrap="square" lIns="0" tIns="45720" rIns="91440" bIns="45720" numCol="1" spcCol="457200" rtlCol="0" anchor="t">
            <a:spAutoFit/>
          </a:bodyPr>
          <a:lstStyle/>
          <a:p>
            <a:pPr>
              <a:lnSpc>
                <a:spcPct val="120000"/>
              </a:lnSpc>
              <a:spcAft>
                <a:spcPts val="1000"/>
              </a:spcAft>
              <a:defRPr/>
            </a:pPr>
            <a:r>
              <a:rPr kumimoji="0" lang="en-US" sz="1200" b="0" i="0" u="none" strike="noStrike" kern="1200" cap="none" spc="0" normalizeH="0" baseline="0" noProof="0">
                <a:ln>
                  <a:noFill/>
                </a:ln>
                <a:solidFill>
                  <a:schemeClr val="bg1"/>
                </a:solidFill>
                <a:effectLst/>
                <a:uLnTx/>
                <a:uFillTx/>
                <a:latin typeface="Montserrat Light"/>
                <a:ea typeface="+mn-ea"/>
                <a:cs typeface="+mn-cs"/>
              </a:rPr>
              <a:t>The “Product Features” video focuses on a </a:t>
            </a:r>
            <a:r>
              <a:rPr lang="en-US" sz="1200">
                <a:solidFill>
                  <a:schemeClr val="bg1"/>
                </a:solidFill>
                <a:latin typeface="Montserrat Light"/>
              </a:rPr>
              <a:t>more detailed look into</a:t>
            </a:r>
            <a:r>
              <a:rPr kumimoji="0" lang="en-US" sz="1200" b="0" i="0" u="none" strike="noStrike" kern="1200" cap="none" spc="0" normalizeH="0" baseline="0" noProof="0">
                <a:ln>
                  <a:noFill/>
                </a:ln>
                <a:solidFill>
                  <a:schemeClr val="bg1"/>
                </a:solidFill>
                <a:effectLst/>
                <a:uLnTx/>
                <a:uFillTx/>
                <a:latin typeface="Montserrat Light"/>
                <a:ea typeface="+mn-ea"/>
                <a:cs typeface="+mn-cs"/>
              </a:rPr>
              <a:t> key product features. These are typically done in a series to show off your product’s most compelling advantages. By highlighting each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kumimoji="0" lang="en-US" sz="1200" b="0" i="0" u="none" kern="1200" cap="none" normalizeH="0" noProof="0">
                <a:ln>
                  <a:noFill/>
                </a:ln>
                <a:solidFill>
                  <a:schemeClr val="bg1"/>
                </a:solidFill>
                <a:effectLst/>
                <a:uLnTx/>
                <a:uFillTx/>
                <a:latin typeface="Montserrat Light"/>
                <a:ea typeface="+mn-ea"/>
                <a:cs typeface="+mn-cs"/>
              </a:rPr>
              <a:t>of these product qualities, audiences are given </a:t>
            </a:r>
            <a:br>
              <a:rPr kumimoji="0" lang="en-US" sz="1200" b="0" i="0" u="none" kern="1200" cap="none" normalizeH="0" noProof="0">
                <a:ln>
                  <a:noFill/>
                </a:ln>
                <a:solidFill>
                  <a:schemeClr val="bg1"/>
                </a:solidFill>
                <a:effectLst/>
                <a:uLnTx/>
                <a:uFillTx/>
                <a:latin typeface="Montserrat Light"/>
                <a:ea typeface="+mn-ea"/>
                <a:cs typeface="+mn-cs"/>
              </a:rPr>
            </a:br>
            <a:r>
              <a:rPr kumimoji="0" lang="en-US" sz="1200" b="0" i="0" u="none" kern="1200" cap="none" normalizeH="0" noProof="0">
                <a:ln>
                  <a:noFill/>
                </a:ln>
                <a:solidFill>
                  <a:schemeClr val="bg1"/>
                </a:solidFill>
                <a:effectLst/>
                <a:uLnTx/>
                <a:uFillTx/>
                <a:latin typeface="Montserrat Light"/>
                <a:ea typeface="+mn-ea"/>
                <a:cs typeface="+mn-cs"/>
              </a:rPr>
              <a:t>insight </a:t>
            </a:r>
            <a:r>
              <a:rPr kumimoji="0" lang="en-US" sz="1200" b="0" i="0" u="none" strike="noStrike" kern="1200" cap="none" spc="-20" normalizeH="0" noProof="0">
                <a:ln>
                  <a:noFill/>
                </a:ln>
                <a:solidFill>
                  <a:schemeClr val="bg1"/>
                </a:solidFill>
                <a:effectLst/>
                <a:uLnTx/>
                <a:uFillTx/>
                <a:latin typeface="Montserrat Light"/>
                <a:ea typeface="+mn-ea"/>
                <a:cs typeface="+mn-cs"/>
              </a:rPr>
              <a:t>into how the product can benefit, educate </a:t>
            </a:r>
            <a:br>
              <a:rPr kumimoji="0" lang="en-US" sz="1200" b="0" i="0" u="none" strike="noStrike" kern="1200" cap="none" spc="-20" normalizeH="0" noProof="0">
                <a:ln>
                  <a:noFill/>
                </a:ln>
                <a:solidFill>
                  <a:schemeClr val="bg1"/>
                </a:solidFill>
                <a:effectLst/>
                <a:uLnTx/>
                <a:uFillTx/>
                <a:latin typeface="Montserrat Light"/>
                <a:ea typeface="+mn-ea"/>
                <a:cs typeface="+mn-cs"/>
              </a:rPr>
            </a:br>
            <a:r>
              <a:rPr kumimoji="0" lang="en-US" sz="1200" b="0" i="0" u="none" strike="noStrike" kern="1200" cap="none" spc="-20" normalizeH="0" noProof="0">
                <a:ln>
                  <a:noFill/>
                </a:ln>
                <a:solidFill>
                  <a:schemeClr val="bg1"/>
                </a:solidFill>
                <a:effectLst/>
                <a:uLnTx/>
                <a:uFillTx/>
                <a:latin typeface="Montserrat Light"/>
                <a:ea typeface="+mn-ea"/>
                <a:cs typeface="+mn-cs"/>
              </a:rPr>
              <a:t>or enlighten </a:t>
            </a:r>
            <a:r>
              <a:rPr kumimoji="0" lang="en-US" sz="1200" b="0" i="0" u="none" strike="noStrike" kern="1200" cap="none" spc="0" normalizeH="0" baseline="0" noProof="0">
                <a:ln>
                  <a:noFill/>
                </a:ln>
                <a:solidFill>
                  <a:schemeClr val="bg1"/>
                </a:solidFill>
                <a:effectLst/>
                <a:uLnTx/>
                <a:uFillTx/>
                <a:latin typeface="Montserrat Light"/>
                <a:ea typeface="+mn-ea"/>
                <a:cs typeface="+mn-cs"/>
              </a:rPr>
              <a:t>their needs.</a:t>
            </a:r>
            <a:r>
              <a:rPr lang="en-US" sz="1200">
                <a:solidFill>
                  <a:schemeClr val="bg1"/>
                </a:solidFill>
                <a:latin typeface="Montserrat Light"/>
              </a:rPr>
              <a:t> </a:t>
            </a:r>
            <a:endParaRPr lang="en-US" sz="1200" b="0" i="0" u="none" strike="noStrike" kern="1200" cap="none" spc="0" normalizeH="0" baseline="0" noProof="0">
              <a:ln>
                <a:noFill/>
              </a:ln>
              <a:solidFill>
                <a:schemeClr val="bg1"/>
              </a:solidFill>
              <a:effectLst/>
              <a:uLnTx/>
              <a:uFillTx/>
              <a:latin typeface="Montserrat Light"/>
            </a:endParaRPr>
          </a:p>
        </p:txBody>
      </p:sp>
      <p:sp>
        <p:nvSpPr>
          <p:cNvPr id="15" name="Rectangle 14">
            <a:extLst>
              <a:ext uri="{FF2B5EF4-FFF2-40B4-BE49-F238E27FC236}">
                <a16:creationId xmlns:a16="http://schemas.microsoft.com/office/drawing/2014/main" id="{1A83FE74-2C01-7472-6658-630603778106}"/>
              </a:ext>
            </a:extLst>
          </p:cNvPr>
          <p:cNvSpPr/>
          <p:nvPr/>
        </p:nvSpPr>
        <p:spPr>
          <a:xfrm>
            <a:off x="743480" y="1532893"/>
            <a:ext cx="411163" cy="411163"/>
          </a:xfrm>
          <a:prstGeom prst="rect">
            <a:avLst/>
          </a:prstGeom>
          <a:noFill/>
          <a:ln w="317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8200"/>
                </a:solidFill>
                <a:effectLst/>
                <a:uLnTx/>
                <a:uFillTx/>
                <a:latin typeface="Montserrat Black"/>
                <a:ea typeface="+mn-ea"/>
                <a:cs typeface="+mn-cs"/>
              </a:rPr>
              <a:t>3</a:t>
            </a:r>
          </a:p>
        </p:txBody>
      </p:sp>
    </p:spTree>
    <p:extLst>
      <p:ext uri="{BB962C8B-B14F-4D97-AF65-F5344CB8AC3E}">
        <p14:creationId xmlns:p14="http://schemas.microsoft.com/office/powerpoint/2010/main" val="45125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4484220-3B8A-9726-0361-591B2DCDC69E}"/>
              </a:ext>
            </a:extLst>
          </p:cNvPr>
          <p:cNvSpPr/>
          <p:nvPr/>
        </p:nvSpPr>
        <p:spPr>
          <a:xfrm>
            <a:off x="0" y="927461"/>
            <a:ext cx="12192000" cy="4849587"/>
          </a:xfrm>
          <a:prstGeom prst="rect">
            <a:avLst/>
          </a:prstGeom>
          <a:solidFill>
            <a:schemeClr val="tx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pic>
        <p:nvPicPr>
          <p:cNvPr id="23" name="Picture 22">
            <a:extLst>
              <a:ext uri="{FF2B5EF4-FFF2-40B4-BE49-F238E27FC236}">
                <a16:creationId xmlns:a16="http://schemas.microsoft.com/office/drawing/2014/main" id="{AE3784A3-DD72-F8CD-F934-B6F101922DC7}"/>
              </a:ext>
            </a:extLst>
          </p:cNvPr>
          <p:cNvPicPr>
            <a:picLocks noChangeAspect="1"/>
          </p:cNvPicPr>
          <p:nvPr/>
        </p:nvPicPr>
        <p:blipFill>
          <a:blip r:embed="rId3">
            <a:extLst>
              <a:ext uri="{28A0092B-C50C-407E-A947-70E740481C1C}">
                <a14:useLocalDpi xmlns:a14="http://schemas.microsoft.com/office/drawing/2010/main" val="0"/>
              </a:ext>
            </a:extLst>
          </a:blip>
          <a:srcRect l="19267" r="19267"/>
          <a:stretch/>
        </p:blipFill>
        <p:spPr>
          <a:xfrm>
            <a:off x="0" y="927461"/>
            <a:ext cx="5299364" cy="4849586"/>
          </a:xfrm>
          <a:prstGeom prst="rect">
            <a:avLst/>
          </a:prstGeom>
        </p:spPr>
      </p:pic>
      <p:sp>
        <p:nvSpPr>
          <p:cNvPr id="3" name="Slide Number Placeholder 2">
            <a:extLst>
              <a:ext uri="{FF2B5EF4-FFF2-40B4-BE49-F238E27FC236}">
                <a16:creationId xmlns:a16="http://schemas.microsoft.com/office/drawing/2014/main" id="{0BB482F5-63BF-2340-B3E5-83B130BAC3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D2A18-6461-447C-86EA-4D691460CB1A}" type="slidenum">
              <a:rPr kumimoji="0" lang="en-US" sz="900" b="0" i="0" u="none" strike="noStrike" kern="1200" cap="none" spc="0" normalizeH="0" baseline="0" noProof="0" smtClean="0">
                <a:ln>
                  <a:noFill/>
                </a:ln>
                <a:solidFill>
                  <a:srgbClr val="000000"/>
                </a:solidFill>
                <a:effectLst/>
                <a:uLnTx/>
                <a:uFillTx/>
                <a:latin typeface="Montserrat" panose="02000505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000000"/>
              </a:solidFill>
              <a:effectLst/>
              <a:uLnTx/>
              <a:uFillTx/>
              <a:latin typeface="Montserrat" panose="02000505000000020004" pitchFamily="2" charset="0"/>
              <a:ea typeface="+mn-ea"/>
              <a:cs typeface="+mn-cs"/>
            </a:endParaRPr>
          </a:p>
        </p:txBody>
      </p:sp>
      <p:sp>
        <p:nvSpPr>
          <p:cNvPr id="11" name="TextBox 10">
            <a:extLst>
              <a:ext uri="{FF2B5EF4-FFF2-40B4-BE49-F238E27FC236}">
                <a16:creationId xmlns:a16="http://schemas.microsoft.com/office/drawing/2014/main" id="{14C9B842-850E-965A-FF5B-F92EAB02540C}"/>
              </a:ext>
            </a:extLst>
          </p:cNvPr>
          <p:cNvSpPr txBox="1"/>
          <p:nvPr/>
        </p:nvSpPr>
        <p:spPr>
          <a:xfrm>
            <a:off x="7134334" y="2893259"/>
            <a:ext cx="4017141" cy="1626151"/>
          </a:xfrm>
          <a:prstGeom prst="rect">
            <a:avLst/>
          </a:prstGeom>
          <a:noFill/>
        </p:spPr>
        <p:txBody>
          <a:bodyPr wrap="square" lIns="0" tIns="45720" rIns="91440" bIns="45720" numCol="1" spcCol="457200" rtlCol="0" anchor="t">
            <a:spAutoFit/>
          </a:bodyPr>
          <a:lstStyle/>
          <a:p>
            <a:pPr>
              <a:lnSpc>
                <a:spcPct val="120000"/>
              </a:lnSpc>
              <a:spcAft>
                <a:spcPts val="1000"/>
              </a:spcAft>
              <a:defRPr/>
            </a:pPr>
            <a:r>
              <a:rPr kumimoji="0" lang="en-US" sz="1200" b="0" i="0" u="none" strike="noStrike" kern="1200" cap="none" spc="0" normalizeH="0" baseline="0" noProof="0">
                <a:ln>
                  <a:noFill/>
                </a:ln>
                <a:solidFill>
                  <a:schemeClr val="bg1"/>
                </a:solidFill>
                <a:effectLst/>
                <a:uLnTx/>
                <a:uFillTx/>
                <a:latin typeface="Montserrat Light"/>
                <a:ea typeface="+mn-ea"/>
                <a:cs typeface="+mn-cs"/>
              </a:rPr>
              <a:t>These videos can take many forms, from interview-style with subject-matter experts to a CEO "vlog." The common thread is establishing an </a:t>
            </a:r>
            <a:r>
              <a:rPr kumimoji="0" lang="en-US" sz="1200" b="0" i="0" u="none" strike="noStrike" kern="1200" cap="none" normalizeH="0" noProof="0">
                <a:ln>
                  <a:noFill/>
                </a:ln>
                <a:solidFill>
                  <a:schemeClr val="bg1"/>
                </a:solidFill>
                <a:effectLst/>
                <a:uLnTx/>
                <a:uFillTx/>
                <a:latin typeface="Montserrat Light"/>
                <a:ea typeface="+mn-ea"/>
                <a:cs typeface="+mn-cs"/>
              </a:rPr>
              <a:t>authoritative</a:t>
            </a:r>
            <a:r>
              <a:rPr kumimoji="0" lang="en-US" sz="1200" b="0" i="0" u="none" strike="noStrike" kern="1200" cap="none" spc="0" normalizeH="0" baseline="0" noProof="0">
                <a:ln>
                  <a:noFill/>
                </a:ln>
                <a:solidFill>
                  <a:schemeClr val="bg1"/>
                </a:solidFill>
                <a:effectLst/>
                <a:uLnTx/>
                <a:uFillTx/>
                <a:latin typeface="Montserrat Light"/>
                <a:ea typeface="+mn-ea"/>
                <a:cs typeface="+mn-cs"/>
              </a:rPr>
              <a:t> voice around a pressing issue or new idea. These videos are usually top-of-the-funnel content. </a:t>
            </a:r>
            <a:r>
              <a:rPr lang="en-US" sz="1200">
                <a:solidFill>
                  <a:schemeClr val="bg1"/>
                </a:solidFill>
                <a:latin typeface="Montserrat Light"/>
              </a:rPr>
              <a:t>Done well, they build trust and make the audience more receptive to brand messages. </a:t>
            </a:r>
            <a:endParaRPr lang="en-US" sz="1200" b="0" i="0" u="none" strike="noStrike" kern="1200" cap="none" spc="0" normalizeH="0" baseline="0" noProof="0">
              <a:ln>
                <a:noFill/>
              </a:ln>
              <a:solidFill>
                <a:schemeClr val="bg1"/>
              </a:solidFill>
              <a:effectLst/>
              <a:uLnTx/>
              <a:uFillTx/>
              <a:latin typeface="Montserrat Light"/>
            </a:endParaRPr>
          </a:p>
        </p:txBody>
      </p:sp>
      <p:sp>
        <p:nvSpPr>
          <p:cNvPr id="16" name="Title 4">
            <a:extLst>
              <a:ext uri="{FF2B5EF4-FFF2-40B4-BE49-F238E27FC236}">
                <a16:creationId xmlns:a16="http://schemas.microsoft.com/office/drawing/2014/main" id="{AC061C68-CB4E-F581-C80D-A97A8A31A5C6}"/>
              </a:ext>
            </a:extLst>
          </p:cNvPr>
          <p:cNvSpPr txBox="1">
            <a:spLocks/>
          </p:cNvSpPr>
          <p:nvPr/>
        </p:nvSpPr>
        <p:spPr>
          <a:xfrm>
            <a:off x="2723855" y="2467791"/>
            <a:ext cx="4867838" cy="32312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r>
              <a:rPr lang="en-US" sz="2400" i="0">
                <a:solidFill>
                  <a:schemeClr val="bg1"/>
                </a:solidFill>
                <a:latin typeface="Montserrat Black"/>
              </a:rPr>
              <a:t>THOUGHT</a:t>
            </a:r>
          </a:p>
          <a:p>
            <a:r>
              <a:rPr lang="en-US" sz="2400" i="0">
                <a:solidFill>
                  <a:schemeClr val="bg1"/>
                </a:solidFill>
                <a:latin typeface="Montserrat Black"/>
              </a:rPr>
              <a:t>LEADERSHIP</a:t>
            </a:r>
          </a:p>
        </p:txBody>
      </p:sp>
      <p:grpSp>
        <p:nvGrpSpPr>
          <p:cNvPr id="19" name="Group 18">
            <a:extLst>
              <a:ext uri="{FF2B5EF4-FFF2-40B4-BE49-F238E27FC236}">
                <a16:creationId xmlns:a16="http://schemas.microsoft.com/office/drawing/2014/main" id="{E7ED2CA9-0F99-B377-E96B-64CDC8168CBE}"/>
              </a:ext>
            </a:extLst>
          </p:cNvPr>
          <p:cNvGrpSpPr/>
          <p:nvPr/>
        </p:nvGrpSpPr>
        <p:grpSpPr>
          <a:xfrm>
            <a:off x="2723856" y="1520302"/>
            <a:ext cx="3872888" cy="3340740"/>
            <a:chOff x="2723856" y="1429852"/>
            <a:chExt cx="3872888" cy="3340740"/>
          </a:xfrm>
        </p:grpSpPr>
        <p:sp>
          <p:nvSpPr>
            <p:cNvPr id="20" name="TextBox 19">
              <a:extLst>
                <a:ext uri="{FF2B5EF4-FFF2-40B4-BE49-F238E27FC236}">
                  <a16:creationId xmlns:a16="http://schemas.microsoft.com/office/drawing/2014/main" id="{31510A71-DA76-1F26-1FE9-16EA0C78A114}"/>
                </a:ext>
              </a:extLst>
            </p:cNvPr>
            <p:cNvSpPr txBox="1"/>
            <p:nvPr/>
          </p:nvSpPr>
          <p:spPr>
            <a:xfrm>
              <a:off x="2723856" y="2802809"/>
              <a:ext cx="3872888" cy="1967783"/>
            </a:xfrm>
            <a:prstGeom prst="rect">
              <a:avLst/>
            </a:prstGeom>
            <a:noFill/>
          </p:spPr>
          <p:txBody>
            <a:bodyPr wrap="square" lIns="0" tIns="45720" rIns="91440" bIns="45720" numCol="1" spcCol="457200" rtlCol="0" anchor="t">
              <a:spAutoFit/>
            </a:bodyPr>
            <a:lstStyle/>
            <a:p>
              <a:pPr>
                <a:lnSpc>
                  <a:spcPct val="120000"/>
                </a:lnSpc>
                <a:spcAft>
                  <a:spcPts val="1000"/>
                </a:spcAft>
                <a:defRPr/>
              </a:pPr>
              <a:r>
                <a:rPr kumimoji="0" lang="en-US" sz="1200" b="0" i="0" u="none" strike="noStrike" kern="1200" cap="none" spc="0" normalizeH="0" baseline="0" noProof="0">
                  <a:ln>
                    <a:noFill/>
                  </a:ln>
                  <a:solidFill>
                    <a:schemeClr val="bg1"/>
                  </a:solidFill>
                  <a:effectLst/>
                  <a:uLnTx/>
                  <a:uFillTx/>
                  <a:latin typeface="Montserrat Light"/>
                  <a:ea typeface="+mn-ea"/>
                  <a:cs typeface="+mn-cs"/>
                </a:rPr>
                <a:t>The “Thought Leadership” videos are focused on establishing your brand as a forward-thinking organization. Instead of chasing trends, you are the one driving them</a:t>
              </a:r>
              <a:r>
                <a:rPr lang="en-US" sz="1200">
                  <a:solidFill>
                    <a:schemeClr val="bg1"/>
                  </a:solidFill>
                  <a:latin typeface="Montserrat Light"/>
                </a:rPr>
                <a:t>. </a:t>
              </a:r>
              <a:r>
                <a:rPr kumimoji="0" lang="en-US" sz="1200" b="0" i="0" u="none" strike="noStrike" kern="1200" cap="none" spc="0" normalizeH="0" baseline="0" noProof="0">
                  <a:ln>
                    <a:noFill/>
                  </a:ln>
                  <a:solidFill>
                    <a:schemeClr val="bg1"/>
                  </a:solidFill>
                  <a:effectLst/>
                  <a:uLnTx/>
                  <a:uFillTx/>
                  <a:latin typeface="Montserrat Light"/>
                  <a:ea typeface="+mn-ea"/>
                  <a:cs typeface="+mn-cs"/>
                </a:rPr>
                <a:t>By showcasing the wealth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kumimoji="0" lang="en-US" sz="1200" b="0" i="0" u="none" strike="noStrike" kern="1200" cap="none" spc="0" normalizeH="0" baseline="0" noProof="0">
                  <a:ln>
                    <a:noFill/>
                  </a:ln>
                  <a:solidFill>
                    <a:schemeClr val="bg1"/>
                  </a:solidFill>
                  <a:effectLst/>
                  <a:uLnTx/>
                  <a:uFillTx/>
                  <a:latin typeface="Montserrat Light"/>
                  <a:ea typeface="+mn-ea"/>
                  <a:cs typeface="+mn-cs"/>
                </a:rPr>
                <a:t>of understanding your brand has around topics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kumimoji="0" lang="en-US" sz="1200" b="0" i="0" u="none" strike="noStrike" kern="1200" cap="none" spc="0" normalizeH="0" baseline="0" noProof="0">
                  <a:ln>
                    <a:noFill/>
                  </a:ln>
                  <a:solidFill>
                    <a:schemeClr val="bg1"/>
                  </a:solidFill>
                  <a:effectLst/>
                  <a:uLnTx/>
                  <a:uFillTx/>
                  <a:latin typeface="Montserrat Light"/>
                  <a:ea typeface="+mn-ea"/>
                  <a:cs typeface="+mn-cs"/>
                </a:rPr>
                <a:t>of importance to customers, it connects and </a:t>
              </a:r>
              <a:br>
                <a:rPr kumimoji="0" lang="en-US" sz="1200" b="0" i="0" u="none" strike="noStrike" kern="1200" cap="none" spc="0" normalizeH="0" baseline="0" noProof="0">
                  <a:ln>
                    <a:noFill/>
                  </a:ln>
                  <a:solidFill>
                    <a:schemeClr val="bg1"/>
                  </a:solidFill>
                  <a:effectLst/>
                  <a:uLnTx/>
                  <a:uFillTx/>
                  <a:latin typeface="Montserrat Light"/>
                  <a:ea typeface="+mn-ea"/>
                  <a:cs typeface="+mn-cs"/>
                </a:rPr>
              </a:br>
              <a:r>
                <a:rPr lang="en-US" sz="1200">
                  <a:solidFill>
                    <a:schemeClr val="bg1"/>
                  </a:solidFill>
                </a:rPr>
                <a:t>drives deeper conversations. </a:t>
              </a:r>
            </a:p>
            <a:p>
              <a:pPr>
                <a:lnSpc>
                  <a:spcPct val="120000"/>
                </a:lnSpc>
                <a:spcAft>
                  <a:spcPts val="1000"/>
                </a:spcAft>
                <a:defRPr/>
              </a:pPr>
              <a:endParaRPr lang="en-US" sz="1200" b="0" i="0" u="none" strike="noStrike" kern="1200" cap="none" spc="0" normalizeH="0" baseline="0" noProof="0">
                <a:ln>
                  <a:noFill/>
                </a:ln>
                <a:solidFill>
                  <a:schemeClr val="bg1"/>
                </a:solidFill>
                <a:effectLst/>
                <a:uLnTx/>
                <a:uFillTx/>
                <a:latin typeface="Montserrat Light"/>
              </a:endParaRPr>
            </a:p>
          </p:txBody>
        </p:sp>
        <p:sp>
          <p:nvSpPr>
            <p:cNvPr id="21" name="Rectangle 20">
              <a:extLst>
                <a:ext uri="{FF2B5EF4-FFF2-40B4-BE49-F238E27FC236}">
                  <a16:creationId xmlns:a16="http://schemas.microsoft.com/office/drawing/2014/main" id="{8F30CDCB-EAFD-4395-2797-5BA3B51704DE}"/>
                </a:ext>
              </a:extLst>
            </p:cNvPr>
            <p:cNvSpPr/>
            <p:nvPr/>
          </p:nvSpPr>
          <p:spPr>
            <a:xfrm>
              <a:off x="2761955" y="1429852"/>
              <a:ext cx="411163" cy="411163"/>
            </a:xfrm>
            <a:prstGeom prst="rect">
              <a:avLst/>
            </a:prstGeom>
            <a:noFill/>
            <a:ln w="31750">
              <a:solidFill>
                <a:schemeClr val="accent1"/>
              </a:solid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FF8200"/>
                  </a:solidFill>
                  <a:latin typeface="Montserrat Black"/>
                </a:rPr>
                <a:t>5</a:t>
              </a:r>
              <a:endParaRPr kumimoji="0" lang="en-US" sz="2000" b="1" i="0" u="none" strike="noStrike" kern="1200" cap="none" spc="0" normalizeH="0" baseline="0" noProof="0">
                <a:ln>
                  <a:noFill/>
                </a:ln>
                <a:solidFill>
                  <a:srgbClr val="FF8200"/>
                </a:solidFill>
                <a:effectLst/>
                <a:uLnTx/>
                <a:uFillTx/>
                <a:latin typeface="Montserrat Black"/>
                <a:ea typeface="+mn-ea"/>
                <a:cs typeface="+mn-cs"/>
              </a:endParaRPr>
            </a:p>
          </p:txBody>
        </p:sp>
      </p:grpSp>
    </p:spTree>
    <p:extLst>
      <p:ext uri="{BB962C8B-B14F-4D97-AF65-F5344CB8AC3E}">
        <p14:creationId xmlns:p14="http://schemas.microsoft.com/office/powerpoint/2010/main" val="167407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445BDA-D7EF-F3C8-05A1-49E26E7E0D60}"/>
              </a:ext>
            </a:extLst>
          </p:cNvPr>
          <p:cNvSpPr>
            <a:spLocks noGrp="1"/>
          </p:cNvSpPr>
          <p:nvPr>
            <p:ph type="sldNum" sz="quarter" idx="10"/>
          </p:nvPr>
        </p:nvSpPr>
        <p:spPr/>
        <p:txBody>
          <a:bodyPr/>
          <a:lstStyle/>
          <a:p>
            <a:fld id="{7B2D2A18-6461-447C-86EA-4D691460CB1A}" type="slidenum">
              <a:rPr lang="en-US" smtClean="0"/>
              <a:pPr/>
              <a:t>8</a:t>
            </a:fld>
            <a:endParaRPr lang="en-US"/>
          </a:p>
        </p:txBody>
      </p:sp>
      <p:pic>
        <p:nvPicPr>
          <p:cNvPr id="5" name="Picture 4">
            <a:extLst>
              <a:ext uri="{FF2B5EF4-FFF2-40B4-BE49-F238E27FC236}">
                <a16:creationId xmlns:a16="http://schemas.microsoft.com/office/drawing/2014/main" id="{EA9614CB-9F99-AC6E-EF8A-799C4ABE8F59}"/>
              </a:ext>
            </a:extLst>
          </p:cNvPr>
          <p:cNvPicPr>
            <a:picLocks noChangeAspect="1"/>
          </p:cNvPicPr>
          <p:nvPr/>
        </p:nvPicPr>
        <p:blipFill>
          <a:blip r:embed="rId2"/>
          <a:stretch>
            <a:fillRect/>
          </a:stretch>
        </p:blipFill>
        <p:spPr>
          <a:xfrm>
            <a:off x="0" y="0"/>
            <a:ext cx="4021667" cy="6858000"/>
          </a:xfrm>
          <a:prstGeom prst="rect">
            <a:avLst/>
          </a:prstGeom>
        </p:spPr>
      </p:pic>
      <p:sp>
        <p:nvSpPr>
          <p:cNvPr id="6" name="Title 5">
            <a:extLst>
              <a:ext uri="{FF2B5EF4-FFF2-40B4-BE49-F238E27FC236}">
                <a16:creationId xmlns:a16="http://schemas.microsoft.com/office/drawing/2014/main" id="{86D8C00A-F758-794C-686D-4CCDF0BACCF9}"/>
              </a:ext>
            </a:extLst>
          </p:cNvPr>
          <p:cNvSpPr txBox="1">
            <a:spLocks/>
          </p:cNvSpPr>
          <p:nvPr/>
        </p:nvSpPr>
        <p:spPr>
          <a:xfrm>
            <a:off x="4622350" y="1791131"/>
            <a:ext cx="6953414" cy="36574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pPr lvl="0">
              <a:lnSpc>
                <a:spcPct val="120000"/>
              </a:lnSpc>
              <a:spcBef>
                <a:spcPts val="0"/>
              </a:spcBef>
              <a:spcAft>
                <a:spcPts val="1200"/>
              </a:spcAft>
            </a:pPr>
            <a:r>
              <a:rPr lang="en-US" sz="1400" i="0">
                <a:solidFill>
                  <a:srgbClr val="000000"/>
                </a:solidFill>
                <a:latin typeface="Montserrat Light"/>
                <a:ea typeface="+mn-ea"/>
                <a:cs typeface="+mn-cs"/>
              </a:rPr>
              <a:t>Did you think you could only have ONE video category? Think again.</a:t>
            </a:r>
            <a:br>
              <a:rPr lang="en-US" sz="1400" i="0">
                <a:latin typeface="Montserrat Light"/>
                <a:ea typeface="+mn-ea"/>
                <a:cs typeface="+mn-cs"/>
              </a:rPr>
            </a:br>
            <a:br>
              <a:rPr lang="en-US" sz="1400" i="0">
                <a:latin typeface="Montserrat Light"/>
                <a:ea typeface="+mn-ea"/>
                <a:cs typeface="+mn-cs"/>
              </a:rPr>
            </a:br>
            <a:r>
              <a:rPr lang="en-US" sz="1400" i="0">
                <a:solidFill>
                  <a:srgbClr val="000000"/>
                </a:solidFill>
                <a:latin typeface="Montserrat Light"/>
                <a:ea typeface="+mn-ea"/>
                <a:cs typeface="+mn-cs"/>
              </a:rPr>
              <a:t>Once we’ve identified how each video category relates to your brand personality, you can create the perfect </a:t>
            </a:r>
            <a:r>
              <a:rPr lang="en-US" sz="1400" i="0">
                <a:solidFill>
                  <a:srgbClr val="000000"/>
                </a:solidFill>
                <a:latin typeface="Montserrat SemiBold"/>
                <a:ea typeface="+mn-ea"/>
                <a:cs typeface="+mn-cs"/>
              </a:rPr>
              <a:t>“Video Playlist”</a:t>
            </a:r>
            <a:r>
              <a:rPr lang="en-US" sz="1400" i="0">
                <a:solidFill>
                  <a:srgbClr val="000000"/>
                </a:solidFill>
                <a:latin typeface="Montserrat Light"/>
                <a:ea typeface="+mn-ea"/>
                <a:cs typeface="+mn-cs"/>
              </a:rPr>
              <a:t>, or group of videos </a:t>
            </a:r>
            <a:br>
              <a:rPr lang="en-US" sz="1400" i="0">
                <a:latin typeface="Montserrat Light"/>
                <a:ea typeface="+mn-ea"/>
                <a:cs typeface="+mn-cs"/>
              </a:rPr>
            </a:br>
            <a:r>
              <a:rPr lang="en-US" sz="1400" i="0">
                <a:solidFill>
                  <a:srgbClr val="000000"/>
                </a:solidFill>
                <a:latin typeface="Montserrat Light"/>
                <a:ea typeface="+mn-ea"/>
                <a:cs typeface="+mn-cs"/>
              </a:rPr>
              <a:t>from different categories to address all your marketing needs. A great video playlist should connect on multiple engagement levels. Whether they’re </a:t>
            </a:r>
            <a:br>
              <a:rPr lang="en-US" sz="1400" i="0">
                <a:latin typeface="Montserrat Light"/>
                <a:ea typeface="+mn-ea"/>
                <a:cs typeface="+mn-cs"/>
              </a:rPr>
            </a:br>
            <a:r>
              <a:rPr lang="en-US" sz="1400" i="0">
                <a:solidFill>
                  <a:srgbClr val="000000"/>
                </a:solidFill>
                <a:latin typeface="Montserrat Light"/>
                <a:ea typeface="+mn-ea"/>
                <a:cs typeface="+mn-cs"/>
              </a:rPr>
              <a:t>new to the brand or longtime customers, the playlist will ensure there is something for EVERYONE in your audience.</a:t>
            </a:r>
          </a:p>
          <a:p>
            <a:pPr>
              <a:lnSpc>
                <a:spcPct val="120000"/>
              </a:lnSpc>
              <a:spcBef>
                <a:spcPts val="0"/>
              </a:spcBef>
              <a:spcAft>
                <a:spcPts val="1200"/>
              </a:spcAft>
            </a:pPr>
            <a:r>
              <a:rPr lang="en-US" sz="1400" i="0">
                <a:solidFill>
                  <a:srgbClr val="000000"/>
                </a:solidFill>
                <a:latin typeface="Montserrat Light"/>
                <a:ea typeface="+mn-ea"/>
                <a:cs typeface="+mn-cs"/>
              </a:rPr>
              <a:t>The great thing about the video playlist is that it doesn’t stay stagnant. It will continue to grow and evolve as your story does. Whether it’s a new product or service to promote, or a full-blown campaign, a video playlist will help keep your videos grouped together in a way that always feel fresh and dynamic.</a:t>
            </a:r>
          </a:p>
          <a:p>
            <a:pPr lvl="0">
              <a:lnSpc>
                <a:spcPct val="120000"/>
              </a:lnSpc>
              <a:spcBef>
                <a:spcPts val="0"/>
              </a:spcBef>
              <a:spcAft>
                <a:spcPts val="1200"/>
              </a:spcAft>
            </a:pPr>
            <a:endParaRPr lang="en-US" sz="1400" i="0">
              <a:solidFill>
                <a:srgbClr val="000000"/>
              </a:solidFill>
              <a:latin typeface="Montserrat Light"/>
              <a:ea typeface="+mn-ea"/>
              <a:cs typeface="+mn-cs"/>
            </a:endParaRPr>
          </a:p>
        </p:txBody>
      </p:sp>
      <p:sp>
        <p:nvSpPr>
          <p:cNvPr id="7" name="Title 4">
            <a:extLst>
              <a:ext uri="{FF2B5EF4-FFF2-40B4-BE49-F238E27FC236}">
                <a16:creationId xmlns:a16="http://schemas.microsoft.com/office/drawing/2014/main" id="{4A09993B-DDF5-99FD-E09C-E43B95F96A43}"/>
              </a:ext>
            </a:extLst>
          </p:cNvPr>
          <p:cNvSpPr txBox="1">
            <a:spLocks/>
          </p:cNvSpPr>
          <p:nvPr/>
        </p:nvSpPr>
        <p:spPr>
          <a:xfrm>
            <a:off x="4622350" y="873241"/>
            <a:ext cx="3265220" cy="105650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a:lstStyle>
          <a:p>
            <a:pPr marL="0" marR="0" lvl="0" indent="0" algn="l" defTabSz="914400" rtl="0" eaLnBrk="1" fontAlgn="auto" latinLnBrk="0" hangingPunct="1">
              <a:lnSpc>
                <a:spcPts val="2700"/>
              </a:lnSpc>
              <a:spcBef>
                <a:spcPct val="0"/>
              </a:spcBef>
              <a:spcAft>
                <a:spcPts val="0"/>
              </a:spcAft>
              <a:buClrTx/>
              <a:buSzTx/>
              <a:buFontTx/>
              <a:buNone/>
              <a:tabLst/>
              <a:defRPr/>
            </a:pPr>
            <a:r>
              <a:rPr kumimoji="0" lang="en-US" sz="2400" b="0" i="0" u="none" strike="noStrike" kern="1200" cap="all" spc="0" normalizeH="0" baseline="0" noProof="0">
                <a:ln>
                  <a:noFill/>
                </a:ln>
                <a:solidFill>
                  <a:srgbClr val="000000"/>
                </a:solidFill>
                <a:effectLst/>
                <a:uLnTx/>
                <a:uFillTx/>
                <a:latin typeface="Montserrat Black"/>
                <a:ea typeface="+mj-ea"/>
                <a:cs typeface="+mj-cs"/>
              </a:rPr>
              <a:t>CREATING YOUR VIDEO PLAYLIST</a:t>
            </a:r>
          </a:p>
        </p:txBody>
      </p:sp>
    </p:spTree>
    <p:extLst>
      <p:ext uri="{BB962C8B-B14F-4D97-AF65-F5344CB8AC3E}">
        <p14:creationId xmlns:p14="http://schemas.microsoft.com/office/powerpoint/2010/main" val="427886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2B90EC-075A-4397-A64E-E183158EB0EE}"/>
              </a:ext>
            </a:extLst>
          </p:cNvPr>
          <p:cNvSpPr>
            <a:spLocks noGrp="1"/>
          </p:cNvSpPr>
          <p:nvPr>
            <p:ph type="sldNum" sz="quarter" idx="10"/>
          </p:nvPr>
        </p:nvSpPr>
        <p:spPr/>
        <p:txBody>
          <a:bodyPr/>
          <a:lstStyle/>
          <a:p>
            <a:fld id="{7B2D2A18-6461-447C-86EA-4D691460CB1A}" type="slidenum">
              <a:rPr lang="en-US" smtClean="0">
                <a:solidFill>
                  <a:schemeClr val="tx1"/>
                </a:solidFill>
              </a:rPr>
              <a:pPr/>
              <a:t>9</a:t>
            </a:fld>
            <a:endParaRPr lang="en-US">
              <a:solidFill>
                <a:schemeClr val="tx1"/>
              </a:solidFill>
            </a:endParaRPr>
          </a:p>
        </p:txBody>
      </p:sp>
      <p:sp>
        <p:nvSpPr>
          <p:cNvPr id="11" name="TextBox 10">
            <a:extLst>
              <a:ext uri="{FF2B5EF4-FFF2-40B4-BE49-F238E27FC236}">
                <a16:creationId xmlns:a16="http://schemas.microsoft.com/office/drawing/2014/main" id="{50550733-6D53-CA7C-5357-A69E275CA1A9}"/>
              </a:ext>
            </a:extLst>
          </p:cNvPr>
          <p:cNvSpPr txBox="1"/>
          <p:nvPr/>
        </p:nvSpPr>
        <p:spPr>
          <a:xfrm>
            <a:off x="6342862" y="3168254"/>
            <a:ext cx="4452137" cy="1626151"/>
          </a:xfrm>
          <a:prstGeom prst="rect">
            <a:avLst/>
          </a:prstGeom>
          <a:noFill/>
        </p:spPr>
        <p:txBody>
          <a:bodyPr wrap="square" rtlCol="0">
            <a:spAutoFit/>
          </a:bodyPr>
          <a:lstStyle/>
          <a:p>
            <a:pPr>
              <a:lnSpc>
                <a:spcPct val="120000"/>
              </a:lnSpc>
            </a:pPr>
            <a:r>
              <a:rPr lang="en-US" sz="1200">
                <a:solidFill>
                  <a:schemeClr val="bg1"/>
                </a:solidFill>
                <a:latin typeface="Montserrat Light"/>
              </a:rPr>
              <a:t>With the right video category, the video concept can become clearer and with it, you can build an even stronger strategy and campaign. Implementing video into your marketing strategy allows you to have a central asset you can build other marketing resources around without the heavy lifting of creating individual pieces. Video works harder so you don’t have to. </a:t>
            </a:r>
          </a:p>
        </p:txBody>
      </p:sp>
      <p:sp>
        <p:nvSpPr>
          <p:cNvPr id="12" name="TextBox 11">
            <a:extLst>
              <a:ext uri="{FF2B5EF4-FFF2-40B4-BE49-F238E27FC236}">
                <a16:creationId xmlns:a16="http://schemas.microsoft.com/office/drawing/2014/main" id="{6C224538-E998-9F17-C83F-C57A7838B882}"/>
              </a:ext>
            </a:extLst>
          </p:cNvPr>
          <p:cNvSpPr txBox="1"/>
          <p:nvPr/>
        </p:nvSpPr>
        <p:spPr>
          <a:xfrm>
            <a:off x="6342862" y="2295797"/>
            <a:ext cx="5150637" cy="830997"/>
          </a:xfrm>
          <a:prstGeom prst="rect">
            <a:avLst/>
          </a:prstGeom>
          <a:noFill/>
        </p:spPr>
        <p:txBody>
          <a:bodyPr wrap="square" rtlCol="0">
            <a:spAutoFit/>
          </a:bodyPr>
          <a:lstStyle/>
          <a:p>
            <a:pPr algn="l" rtl="0" fontAlgn="base"/>
            <a:r>
              <a:rPr lang="en-US" sz="2400" cap="all">
                <a:solidFill>
                  <a:schemeClr val="bg1"/>
                </a:solidFill>
                <a:latin typeface="Montserrat Black"/>
                <a:ea typeface="+mj-ea"/>
                <a:cs typeface="+mj-cs"/>
              </a:rPr>
              <a:t>Video is a Powerful Tool. Here’s How. </a:t>
            </a:r>
          </a:p>
        </p:txBody>
      </p:sp>
      <p:sp>
        <p:nvSpPr>
          <p:cNvPr id="13" name="TextBox 12">
            <a:extLst>
              <a:ext uri="{FF2B5EF4-FFF2-40B4-BE49-F238E27FC236}">
                <a16:creationId xmlns:a16="http://schemas.microsoft.com/office/drawing/2014/main" id="{31707E1D-5809-CD7C-9324-EFEE5EF87A78}"/>
              </a:ext>
            </a:extLst>
          </p:cNvPr>
          <p:cNvSpPr txBox="1"/>
          <p:nvPr/>
        </p:nvSpPr>
        <p:spPr>
          <a:xfrm>
            <a:off x="6432314" y="1915783"/>
            <a:ext cx="2496196" cy="338554"/>
          </a:xfrm>
          <a:prstGeom prst="rect">
            <a:avLst/>
          </a:prstGeom>
          <a:solidFill>
            <a:schemeClr val="accent1"/>
          </a:solidFill>
        </p:spPr>
        <p:txBody>
          <a:bodyPr wrap="none" rtlCol="0">
            <a:spAutoFit/>
          </a:bodyPr>
          <a:lstStyle/>
          <a:p>
            <a:r>
              <a:rPr lang="en-US" sz="1600" cap="all">
                <a:solidFill>
                  <a:schemeClr val="bg1"/>
                </a:solidFill>
                <a:latin typeface="Montserrat Black"/>
                <a:ea typeface="+mj-ea"/>
                <a:cs typeface="+mj-cs"/>
              </a:rPr>
              <a:t>Long Story Short:</a:t>
            </a:r>
            <a:endParaRPr lang="en-US" sz="1600">
              <a:solidFill>
                <a:schemeClr val="bg1"/>
              </a:solidFill>
            </a:endParaRPr>
          </a:p>
        </p:txBody>
      </p:sp>
      <p:sp>
        <p:nvSpPr>
          <p:cNvPr id="15" name="Rectangle 14">
            <a:extLst>
              <a:ext uri="{FF2B5EF4-FFF2-40B4-BE49-F238E27FC236}">
                <a16:creationId xmlns:a16="http://schemas.microsoft.com/office/drawing/2014/main" id="{EE6EAB25-4B31-0457-C043-15F8A0785B1A}"/>
              </a:ext>
            </a:extLst>
          </p:cNvPr>
          <p:cNvSpPr/>
          <p:nvPr/>
        </p:nvSpPr>
        <p:spPr>
          <a:xfrm>
            <a:off x="0" y="927462"/>
            <a:ext cx="12192001" cy="4849587"/>
          </a:xfrm>
          <a:prstGeom prst="rect">
            <a:avLst/>
          </a:prstGeom>
          <a:solidFill>
            <a:schemeClr val="tx1"/>
          </a:solidFill>
          <a:ln w="44450">
            <a:noFill/>
          </a:ln>
          <a:effectLst/>
        </p:spPr>
        <p:style>
          <a:lnRef idx="1">
            <a:schemeClr val="accent1"/>
          </a:lnRef>
          <a:fillRef idx="0">
            <a:schemeClr val="accent1"/>
          </a:fillRef>
          <a:effectRef idx="0">
            <a:schemeClr val="accent1"/>
          </a:effectRef>
          <a:fontRef idx="minor">
            <a:schemeClr val="tx1"/>
          </a:fontRef>
        </p:style>
        <p:txBody>
          <a:bodyPr lIns="274320" tIns="274320" rIns="274320" b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latin typeface="Montserrat Black"/>
              <a:ea typeface="+mn-ea"/>
              <a:cs typeface="+mn-cs"/>
            </a:endParaRPr>
          </a:p>
        </p:txBody>
      </p:sp>
      <p:pic>
        <p:nvPicPr>
          <p:cNvPr id="18" name="Picture Placeholder 17">
            <a:extLst>
              <a:ext uri="{FF2B5EF4-FFF2-40B4-BE49-F238E27FC236}">
                <a16:creationId xmlns:a16="http://schemas.microsoft.com/office/drawing/2014/main" id="{53517237-9E46-E843-AF6A-F9CA1812627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0596" t="17586" r="4632" b="22467"/>
          <a:stretch/>
        </p:blipFill>
        <p:spPr>
          <a:xfrm>
            <a:off x="0" y="927462"/>
            <a:ext cx="12192000" cy="4849587"/>
          </a:xfrm>
        </p:spPr>
      </p:pic>
      <p:sp>
        <p:nvSpPr>
          <p:cNvPr id="21" name="TextBox 20">
            <a:extLst>
              <a:ext uri="{FF2B5EF4-FFF2-40B4-BE49-F238E27FC236}">
                <a16:creationId xmlns:a16="http://schemas.microsoft.com/office/drawing/2014/main" id="{6C1D724A-0601-2D00-5A9A-D1CBBC08BD98}"/>
              </a:ext>
            </a:extLst>
          </p:cNvPr>
          <p:cNvSpPr txBox="1"/>
          <p:nvPr/>
        </p:nvSpPr>
        <p:spPr>
          <a:xfrm>
            <a:off x="6495262" y="3320654"/>
            <a:ext cx="4537828" cy="1626151"/>
          </a:xfrm>
          <a:prstGeom prst="rect">
            <a:avLst/>
          </a:prstGeom>
          <a:noFill/>
        </p:spPr>
        <p:txBody>
          <a:bodyPr wrap="square" lIns="91440" tIns="45720" rIns="91440" bIns="45720" rtlCol="0" anchor="t">
            <a:spAutoFit/>
          </a:bodyPr>
          <a:lstStyle/>
          <a:p>
            <a:pPr>
              <a:lnSpc>
                <a:spcPct val="120000"/>
              </a:lnSpc>
            </a:pPr>
            <a:r>
              <a:rPr lang="en-US" sz="1200">
                <a:solidFill>
                  <a:schemeClr val="bg1"/>
                </a:solidFill>
                <a:latin typeface="Montserrat Light"/>
              </a:rPr>
              <a:t>With the right video playlist, the video concepts can </a:t>
            </a:r>
            <a:r>
              <a:rPr lang="en-US" sz="1200" spc="-20">
                <a:solidFill>
                  <a:schemeClr val="bg1"/>
                </a:solidFill>
                <a:latin typeface="Montserrat Light"/>
              </a:rPr>
              <a:t>become clearer and with it, you can build an even stronger </a:t>
            </a:r>
            <a:r>
              <a:rPr lang="en-US" sz="1200">
                <a:solidFill>
                  <a:schemeClr val="bg1"/>
                </a:solidFill>
                <a:latin typeface="Montserrat Light"/>
              </a:rPr>
              <a:t>strategy and campaign. Implementing videos into your marketing strategy allows you to have a central asset you can build other marketing resources around without the heavy lifting of creating individual pieces. Video works harder so you don’t have to. </a:t>
            </a:r>
          </a:p>
        </p:txBody>
      </p:sp>
      <p:sp>
        <p:nvSpPr>
          <p:cNvPr id="23" name="TextBox 22">
            <a:extLst>
              <a:ext uri="{FF2B5EF4-FFF2-40B4-BE49-F238E27FC236}">
                <a16:creationId xmlns:a16="http://schemas.microsoft.com/office/drawing/2014/main" id="{639DCE43-576E-16AC-8391-516706AACEC6}"/>
              </a:ext>
            </a:extLst>
          </p:cNvPr>
          <p:cNvSpPr txBox="1"/>
          <p:nvPr/>
        </p:nvSpPr>
        <p:spPr>
          <a:xfrm>
            <a:off x="6495262" y="2448197"/>
            <a:ext cx="5150637" cy="830997"/>
          </a:xfrm>
          <a:prstGeom prst="rect">
            <a:avLst/>
          </a:prstGeom>
          <a:noFill/>
        </p:spPr>
        <p:txBody>
          <a:bodyPr wrap="square" rtlCol="0">
            <a:spAutoFit/>
          </a:bodyPr>
          <a:lstStyle/>
          <a:p>
            <a:pPr algn="l" rtl="0" fontAlgn="base"/>
            <a:r>
              <a:rPr lang="en-US" sz="2400" cap="all">
                <a:solidFill>
                  <a:schemeClr val="bg1"/>
                </a:solidFill>
                <a:latin typeface="Montserrat Black"/>
                <a:ea typeface="+mj-ea"/>
                <a:cs typeface="+mj-cs"/>
              </a:rPr>
              <a:t>Video is a Powerful Tool. Here’s How. </a:t>
            </a:r>
          </a:p>
        </p:txBody>
      </p:sp>
      <p:sp>
        <p:nvSpPr>
          <p:cNvPr id="24" name="TextBox 23">
            <a:extLst>
              <a:ext uri="{FF2B5EF4-FFF2-40B4-BE49-F238E27FC236}">
                <a16:creationId xmlns:a16="http://schemas.microsoft.com/office/drawing/2014/main" id="{333D0440-6AD4-760A-9145-D4FF4038B02D}"/>
              </a:ext>
            </a:extLst>
          </p:cNvPr>
          <p:cNvSpPr txBox="1"/>
          <p:nvPr/>
        </p:nvSpPr>
        <p:spPr>
          <a:xfrm>
            <a:off x="6584714" y="2068183"/>
            <a:ext cx="2496196" cy="338554"/>
          </a:xfrm>
          <a:prstGeom prst="rect">
            <a:avLst/>
          </a:prstGeom>
          <a:solidFill>
            <a:schemeClr val="accent1"/>
          </a:solidFill>
          <a:ln w="190500">
            <a:noFill/>
          </a:ln>
        </p:spPr>
        <p:txBody>
          <a:bodyPr wrap="square" rtlCol="0">
            <a:spAutoFit/>
          </a:bodyPr>
          <a:lstStyle/>
          <a:p>
            <a:pPr algn="ctr"/>
            <a:r>
              <a:rPr lang="en-US" sz="1600" b="1" cap="all">
                <a:solidFill>
                  <a:schemeClr val="bg1"/>
                </a:solidFill>
                <a:latin typeface="Montserrat ExtraBold" pitchFamily="2" charset="77"/>
                <a:ea typeface="+mj-ea"/>
                <a:cs typeface="+mj-cs"/>
              </a:rPr>
              <a:t>Long Story Short</a:t>
            </a:r>
            <a:endParaRPr lang="en-US" sz="1600" b="1">
              <a:solidFill>
                <a:schemeClr val="bg1"/>
              </a:solidFill>
              <a:latin typeface="Montserrat ExtraBold" pitchFamily="2" charset="77"/>
            </a:endParaRPr>
          </a:p>
        </p:txBody>
      </p:sp>
    </p:spTree>
    <p:extLst>
      <p:ext uri="{BB962C8B-B14F-4D97-AF65-F5344CB8AC3E}">
        <p14:creationId xmlns:p14="http://schemas.microsoft.com/office/powerpoint/2010/main" val="8468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20 TEMPLATE vBETA">
  <a:themeElements>
    <a:clrScheme name="Custom 11">
      <a:dk1>
        <a:srgbClr val="000000"/>
      </a:dk1>
      <a:lt1>
        <a:sysClr val="window" lastClr="FFFFFF"/>
      </a:lt1>
      <a:dk2>
        <a:srgbClr val="BBBBBB"/>
      </a:dk2>
      <a:lt2>
        <a:srgbClr val="EBEBEB"/>
      </a:lt2>
      <a:accent1>
        <a:srgbClr val="FF8200"/>
      </a:accent1>
      <a:accent2>
        <a:srgbClr val="EDE939"/>
      </a:accent2>
      <a:accent3>
        <a:srgbClr val="DDDDDD"/>
      </a:accent3>
      <a:accent4>
        <a:srgbClr val="00587C"/>
      </a:accent4>
      <a:accent5>
        <a:srgbClr val="C11DC5"/>
      </a:accent5>
      <a:accent6>
        <a:srgbClr val="47D7AC"/>
      </a:accent6>
      <a:hlink>
        <a:srgbClr val="FF8200"/>
      </a:hlink>
      <a:folHlink>
        <a:srgbClr val="EDE939"/>
      </a:folHlink>
    </a:clrScheme>
    <a:fontScheme name="Cramer">
      <a:majorFont>
        <a:latin typeface="Montserrat Black"/>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25000"/>
          </a:schemeClr>
        </a:solidFill>
        <a:ln w="44450">
          <a:noFill/>
        </a:ln>
        <a:effectLst/>
      </a:spPr>
      <a:bodyPr lIns="274320" tIns="274320" rIns="274320" bIns="274320" rtlCol="0" anchor="t"/>
      <a:lstStyle>
        <a:defPPr algn="l">
          <a:defRPr sz="2000" b="1" i="1" dirty="0">
            <a:solidFill>
              <a:schemeClr val="bg1"/>
            </a:solidFill>
            <a:effectLst/>
            <a:latin typeface="+mj-lt"/>
          </a:defRPr>
        </a:defPPr>
      </a:lstStyle>
      <a:style>
        <a:lnRef idx="1">
          <a:schemeClr val="accent1"/>
        </a:lnRef>
        <a:fillRef idx="0">
          <a:schemeClr val="accent1"/>
        </a:fillRef>
        <a:effectRef idx="0">
          <a:schemeClr val="accent1"/>
        </a:effectRef>
        <a:fontRef idx="minor">
          <a:schemeClr val="tx1"/>
        </a:fontRef>
      </a:style>
    </a:spDef>
    <a:lnDef>
      <a:spPr>
        <a:ln w="53975">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2020 TEMPLATE vBETA">
  <a:themeElements>
    <a:clrScheme name="Custom 11">
      <a:dk1>
        <a:srgbClr val="000000"/>
      </a:dk1>
      <a:lt1>
        <a:sysClr val="window" lastClr="FFFFFF"/>
      </a:lt1>
      <a:dk2>
        <a:srgbClr val="BBBBBB"/>
      </a:dk2>
      <a:lt2>
        <a:srgbClr val="EBEBEB"/>
      </a:lt2>
      <a:accent1>
        <a:srgbClr val="FF8200"/>
      </a:accent1>
      <a:accent2>
        <a:srgbClr val="EDE939"/>
      </a:accent2>
      <a:accent3>
        <a:srgbClr val="DDDDDD"/>
      </a:accent3>
      <a:accent4>
        <a:srgbClr val="00587C"/>
      </a:accent4>
      <a:accent5>
        <a:srgbClr val="C11DC5"/>
      </a:accent5>
      <a:accent6>
        <a:srgbClr val="47D7AC"/>
      </a:accent6>
      <a:hlink>
        <a:srgbClr val="FF8200"/>
      </a:hlink>
      <a:folHlink>
        <a:srgbClr val="EDE939"/>
      </a:folHlink>
    </a:clrScheme>
    <a:fontScheme name="Cramer">
      <a:majorFont>
        <a:latin typeface="Montserrat Black"/>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25000"/>
          </a:schemeClr>
        </a:solidFill>
        <a:ln w="44450">
          <a:noFill/>
        </a:ln>
        <a:effectLst/>
      </a:spPr>
      <a:bodyPr lIns="274320" tIns="274320" rIns="274320" bIns="274320" rtlCol="0" anchor="t"/>
      <a:lstStyle>
        <a:defPPr algn="l">
          <a:defRPr sz="2000" b="1" i="1" dirty="0">
            <a:solidFill>
              <a:schemeClr val="bg1"/>
            </a:solidFill>
            <a:effectLst/>
            <a:latin typeface="+mj-lt"/>
          </a:defRPr>
        </a:defPPr>
      </a:lstStyle>
      <a:style>
        <a:lnRef idx="1">
          <a:schemeClr val="accent1"/>
        </a:lnRef>
        <a:fillRef idx="0">
          <a:schemeClr val="accent1"/>
        </a:fillRef>
        <a:effectRef idx="0">
          <a:schemeClr val="accent1"/>
        </a:effectRef>
        <a:fontRef idx="minor">
          <a:schemeClr val="tx1"/>
        </a:fontRef>
      </a:style>
    </a:spDef>
    <a:lnDef>
      <a:spPr>
        <a:ln w="53975">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519051-319f-4f61-954f-22199dfd41fa">
      <UserInfo>
        <DisplayName>Brad Harris</DisplayName>
        <AccountId>50</AccountId>
        <AccountType/>
      </UserInfo>
      <UserInfo>
        <DisplayName>Lauren Pineau</DisplayName>
        <AccountId>222</AccountId>
        <AccountType/>
      </UserInfo>
      <UserInfo>
        <DisplayName>Pat Leonard</DisplayName>
        <AccountId>37</AccountId>
        <AccountType/>
      </UserInfo>
      <UserInfo>
        <DisplayName>SharingLinks.716e508c-97a7-445b-b045-f0394c278582.OrganizationEdit.6f85066a-1ef1-4f35-a165-bb0b933bb45c</DisplayName>
        <AccountId>165</AccountId>
        <AccountType/>
      </UserInfo>
      <UserInfo>
        <DisplayName>Todd Murphy</DisplayName>
        <AccountId>53</AccountId>
        <AccountType/>
      </UserInfo>
      <UserInfo>
        <DisplayName>Sara Martin</DisplayName>
        <AccountId>99</AccountId>
        <AccountType/>
      </UserInfo>
      <UserInfo>
        <DisplayName>Erin Martin</DisplayName>
        <AccountId>422</AccountId>
        <AccountType/>
      </UserInfo>
    </SharedWithUsers>
    <lcf76f155ced4ddcb4097134ff3c332f xmlns="d35bfe0e-2ebb-417e-a9cc-266d5445bfb2">
      <Terms xmlns="http://schemas.microsoft.com/office/infopath/2007/PartnerControls"/>
    </lcf76f155ced4ddcb4097134ff3c332f>
    <TaxCatchAll xmlns="7c519051-319f-4f61-954f-22199dfd41f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C0DA460DBC3946AA9E4790B40930B7" ma:contentTypeVersion="16" ma:contentTypeDescription="Create a new document." ma:contentTypeScope="" ma:versionID="6ea91e79efb5a9347abd8ada9ad07c4e">
  <xsd:schema xmlns:xsd="http://www.w3.org/2001/XMLSchema" xmlns:xs="http://www.w3.org/2001/XMLSchema" xmlns:p="http://schemas.microsoft.com/office/2006/metadata/properties" xmlns:ns2="7c519051-319f-4f61-954f-22199dfd41fa" xmlns:ns3="d35bfe0e-2ebb-417e-a9cc-266d5445bfb2" targetNamespace="http://schemas.microsoft.com/office/2006/metadata/properties" ma:root="true" ma:fieldsID="2358c9f139ec297b220c0e3fb5b1a79d" ns2:_="" ns3:_="">
    <xsd:import namespace="7c519051-319f-4f61-954f-22199dfd41fa"/>
    <xsd:import namespace="d35bfe0e-2ebb-417e-a9cc-266d5445bf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519051-319f-4f61-954f-22199dfd41f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cf981705-723f-4ea9-a3ec-8da158cd5fa8}" ma:internalName="TaxCatchAll" ma:showField="CatchAllData" ma:web="7c519051-319f-4f61-954f-22199dfd41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5bfe0e-2ebb-417e-a9cc-266d5445bfb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620269-ed1d-4da7-b98f-db22b2c85ec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1B39B4-0763-4CF6-989D-AA1D5826CA4B}">
  <ds:schemaRefs>
    <ds:schemaRef ds:uri="http://schemas.microsoft.com/office/2006/documentManagement/types"/>
    <ds:schemaRef ds:uri="http://purl.org/dc/elements/1.1/"/>
    <ds:schemaRef ds:uri="d35bfe0e-2ebb-417e-a9cc-266d5445bfb2"/>
    <ds:schemaRef ds:uri="http://schemas.openxmlformats.org/package/2006/metadata/core-properties"/>
    <ds:schemaRef ds:uri="http://schemas.microsoft.com/office/infopath/2007/PartnerControls"/>
    <ds:schemaRef ds:uri="http://purl.org/dc/terms/"/>
    <ds:schemaRef ds:uri="http://purl.org/dc/dcmitype/"/>
    <ds:schemaRef ds:uri="7c519051-319f-4f61-954f-22199dfd41f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023EDBE-066F-48CB-800F-F661955EF2D8}">
  <ds:schemaRefs>
    <ds:schemaRef ds:uri="7c519051-319f-4f61-954f-22199dfd41fa"/>
    <ds:schemaRef ds:uri="d35bfe0e-2ebb-417e-a9cc-266d5445bf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4751E6-EB8D-4D34-BA92-B3ACD4F2F7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1534</Words>
  <Application>Microsoft Office PowerPoint</Application>
  <PresentationFormat>Widescreen</PresentationFormat>
  <Paragraphs>78</Paragraphs>
  <Slides>10</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Montserrat SemiBold</vt:lpstr>
      <vt:lpstr>Arial</vt:lpstr>
      <vt:lpstr>Montserrat Black</vt:lpstr>
      <vt:lpstr>Montserrat Medium</vt:lpstr>
      <vt:lpstr>Calibri</vt:lpstr>
      <vt:lpstr>Montserrat Light</vt:lpstr>
      <vt:lpstr>Montserrat</vt:lpstr>
      <vt:lpstr>Montserrat ExtraBold</vt:lpstr>
      <vt:lpstr>2020 TEMPLATE vBETA</vt:lpstr>
      <vt:lpstr>1_2020 TEMPLATE vBETA</vt:lpstr>
      <vt:lpstr>PowerPoint Presentation</vt:lpstr>
      <vt:lpstr>Makes sense. Video content is one of the most popular ways to tell a story, grab  someone’s attention and not only capture but also amplify a brand’s tone, message and feel  in an entertaining way. With infinitely customizable options, it’s a key-way to set yourself apart from the competition while showing the heart and personality behind a company  or product.   Not only does a video alone create a valuable marketing element but it can also be used  to cohesively tie a marketing campaign together. By combining Design, Messaging and Visual Identity in video assets, it becomes the ideal way to present a brand’s identity.  And with the right Strategy in place, your video can be used in multiple ways on numerous platforms to get the exact audiences’ attention you want and more.  With so many options, it’s understandable that a person can become overwhelmed and  not even know where to begin. Cramer’s team has decades of experience and expertise deciphering a brand’s needs and creating a custom solution to meet specific marketing challenges. As trusted experts, we can deliver first steps in determining the best video  strategy for you.  Let’s Get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 The New NSM</dc:title>
  <dc:creator>Angel Micarelli</dc:creator>
  <cp:lastModifiedBy>Emma Martin</cp:lastModifiedBy>
  <cp:revision>2</cp:revision>
  <cp:lastPrinted>2022-06-27T16:38:21Z</cp:lastPrinted>
  <dcterms:created xsi:type="dcterms:W3CDTF">2020-05-21T20:10:25Z</dcterms:created>
  <dcterms:modified xsi:type="dcterms:W3CDTF">2022-06-28T19:31:15Z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0x010100DAC0DA460DBC3946AA9E4790B40930B7</vt:lpwstr>
  </property>
  <property fmtid="{D5CDD505-2E9C-101B-9397-08002B2CF9AE}" pid="3" name="MediaServiceImageTags">
    <vt:lpwstr/>
  </property>
</Properties>
</file>